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3662" r:id="rId3"/>
    <p:sldMasterId id="2147483664" r:id="rId4"/>
  </p:sldMasterIdLst>
  <p:notesMasterIdLst>
    <p:notesMasterId r:id="rId9"/>
  </p:notesMasterIdLst>
  <p:handoutMasterIdLst>
    <p:handoutMasterId r:id="rId10"/>
  </p:handoutMasterIdLst>
  <p:sldIdLst>
    <p:sldId id="313" r:id="rId5"/>
    <p:sldId id="315" r:id="rId6"/>
    <p:sldId id="316" r:id="rId7"/>
    <p:sldId id="31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919191"/>
    <a:srgbClr val="9D9D9D"/>
    <a:srgbClr val="FFFFFF"/>
    <a:srgbClr val="CCCCFF"/>
    <a:srgbClr val="1F24F5"/>
    <a:srgbClr val="9999FF"/>
    <a:srgbClr val="FF3300"/>
    <a:srgbClr val="F37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16" autoAdjust="0"/>
    <p:restoredTop sz="92272" autoAdjust="0"/>
  </p:normalViewPr>
  <p:slideViewPr>
    <p:cSldViewPr snapToObjects="1">
      <p:cViewPr varScale="1">
        <p:scale>
          <a:sx n="105" d="100"/>
          <a:sy n="105" d="100"/>
        </p:scale>
        <p:origin x="23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651F8-40B0-9D46-B5DE-8D04F90E055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EE61B-7046-5743-A209-68B627A9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5BF2-79F7-FF4A-B33D-1E998434A059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45676-04DC-554E-8B5B-E5B4486B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4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612775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57150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9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7772400" cy="6127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7772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96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16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aster - Internal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54150" y="6566356"/>
            <a:ext cx="2203450" cy="29164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FOR INTERNAL USE ONLY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77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612775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57150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0625" y="0"/>
            <a:ext cx="41433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786813" y="0"/>
            <a:ext cx="357187" cy="357188"/>
          </a:xfrm>
          <a:prstGeom prst="rect">
            <a:avLst/>
          </a:prstGeom>
          <a:solidFill>
            <a:srgbClr val="EE9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 bwMode="auto">
          <a:xfrm rot="16200000">
            <a:off x="6357938" y="3000375"/>
            <a:ext cx="5214938" cy="3571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en-US" sz="1600">
                <a:latin typeface="Calibri" pitchFamily="34" charset="0"/>
                <a:cs typeface="Calibri" pitchFamily="34" charset="0"/>
              </a:rPr>
              <a:t>Household Cleaning</a:t>
            </a:r>
          </a:p>
        </p:txBody>
      </p:sp>
      <p:pic>
        <p:nvPicPr>
          <p:cNvPr id="6" name="Picture 2" descr="M:\Image Library\Logos &amp; website\Guarantee Logo\Square guarantee logos 2013\Asterisk text not included\Up to 2 years\Up to 2 year guarantee March2013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42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1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 descr="C:\Mac Share\presentation backer 1-01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0625" y="0"/>
            <a:ext cx="41433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10" descr="uk only guarantee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42875"/>
            <a:ext cx="5953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86813" y="0"/>
            <a:ext cx="357187" cy="357188"/>
          </a:xfrm>
          <a:prstGeom prst="rect">
            <a:avLst/>
          </a:prstGeom>
          <a:solidFill>
            <a:srgbClr val="EE9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8082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7"/>
          <p:cNvSpPr txBox="1">
            <a:spLocks/>
          </p:cNvSpPr>
          <p:nvPr userDrawn="1"/>
        </p:nvSpPr>
        <p:spPr bwMode="auto">
          <a:xfrm rot="16200000">
            <a:off x="6357938" y="3000375"/>
            <a:ext cx="5214938" cy="3571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alibri" pitchFamily="34" charset="0"/>
                <a:cs typeface="Calibri" pitchFamily="34" charset="0"/>
              </a:rPr>
              <a:t>Household Cleaning</a:t>
            </a:r>
          </a:p>
        </p:txBody>
      </p:sp>
      <p:pic>
        <p:nvPicPr>
          <p:cNvPr id="8" name="Picture 2" descr="M:\Image Library\Logos &amp; website\Guarantee Logo\Square guarantee logos 2013\Asterisk text not included\Up to 2 years\Up to 2 year guarantee March2013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42875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44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7772400" cy="6127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7772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24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90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rkNinjaPPTCover_2-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Footer_RGB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2934"/>
            <a:ext cx="9144000" cy="2937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rkNinja_Corporate_K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17235"/>
            <a:ext cx="905378" cy="2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66" r:id="rId3"/>
    <p:sldLayoutId id="2147483669" r:id="rId4"/>
    <p:sldLayoutId id="2147483670" r:id="rId5"/>
    <p:sldLayoutId id="2147483671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030288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49225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944688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rkNinjaPPTDivider_Purple-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rgbClr val="FFFFFF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rkNinjaPPTDivider_Green-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1" y="6590586"/>
            <a:ext cx="330199" cy="258413"/>
          </a:xfrm>
          <a:prstGeom prst="rect">
            <a:avLst/>
          </a:prstGeom>
        </p:spPr>
        <p:txBody>
          <a:bodyPr rIns="0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5A0FC0-DC2E-9F4D-ADFA-577FB24190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32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47318"/>
              </p:ext>
            </p:extLst>
          </p:nvPr>
        </p:nvGraphicFramePr>
        <p:xfrm>
          <a:off x="4277440" y="108838"/>
          <a:ext cx="4687048" cy="6354785"/>
        </p:xfrm>
        <a:graphic>
          <a:graphicData uri="http://schemas.openxmlformats.org/drawingml/2006/table">
            <a:tbl>
              <a:tblPr/>
              <a:tblGrid>
                <a:gridCol w="164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Model Number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BL642UK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 Description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NutriNinja</a:t>
                      </a: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Duo Blender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Technology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Auto </a:t>
                      </a: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iQ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 Technology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Two functions from 1 base – Nutri &amp; Blender 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Wattage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</a:rPr>
                        <a:t>1500W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214493"/>
                  </a:ext>
                </a:extLst>
              </a:tr>
              <a:tr h="33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Manual Programs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 – Low/Dough, Med, High and Pulse 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 </a:t>
                      </a: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iQ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Programs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4 - Nutri Ninja Blend, Nutri Ninja Ultra Blend,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Food Puree and Frozen Drinks &amp; Smoothies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Accessories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1500w Motor Base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x 2.1L Pitcher &amp; Lid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x Total Crushing Blade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x 500ml </a:t>
                      </a:r>
                      <a:r>
                        <a:rPr kumimoji="0" lang="en-GB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Tritan</a:t>
                      </a: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Ninja Cup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x 650ml </a:t>
                      </a:r>
                      <a:r>
                        <a:rPr kumimoji="0" lang="en-GB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Tritan</a:t>
                      </a: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Ninja Cup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x 900ml </a:t>
                      </a:r>
                      <a:r>
                        <a:rPr kumimoji="0" lang="en-GB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Tritan</a:t>
                      </a: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Ninja Cup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 x Sip &amp; Seal Lids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x Pro Extractor Blades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Auto-</a:t>
                      </a:r>
                      <a:r>
                        <a:rPr kumimoji="0" lang="en-GB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iQ</a:t>
                      </a: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– One Touch Technology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Nutrient &amp; Vitamin Extraction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 Extractor Blades breaks down whole fruits, vegetables, ice &amp; seeds for refreshing full bodied nutritious juices.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Ideal for on the go drinks or larger batches if you have guests over.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Guarantee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year</a:t>
                      </a:r>
                    </a:p>
                  </a:txBody>
                  <a:tcPr marL="91447" marR="91447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14D2DC4-A83D-4E5B-A980-A6D01E24F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0" b="26900"/>
          <a:stretch/>
        </p:blipFill>
        <p:spPr>
          <a:xfrm>
            <a:off x="271309" y="377272"/>
            <a:ext cx="1772816" cy="837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4B496-CFBA-40E3-B197-69AC58A82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89"/>
          <a:stretch/>
        </p:blipFill>
        <p:spPr>
          <a:xfrm>
            <a:off x="367142" y="1308336"/>
            <a:ext cx="1581150" cy="845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D870A-EC7D-4E75-9883-BC72C4D18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614" y="120222"/>
            <a:ext cx="1581150" cy="1095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E9AD37-C12C-42EE-B45B-EA88F6134F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" y="2187520"/>
            <a:ext cx="4271851" cy="4271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7127B7-952C-455A-BA2A-A101C6468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615" y="1185745"/>
            <a:ext cx="1584702" cy="8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01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2812D-6DEA-4940-85FC-D4647840C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0" b="26900"/>
          <a:stretch/>
        </p:blipFill>
        <p:spPr>
          <a:xfrm>
            <a:off x="271309" y="377272"/>
            <a:ext cx="1772816" cy="83764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17EF6C-8B70-4BA0-9DE3-EC1A1A675DF4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-33354963"/>
          <a:ext cx="55626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119">
                  <a:extLst>
                    <a:ext uri="{9D8B030D-6E8A-4147-A177-3AD203B41FA5}">
                      <a16:colId xmlns:a16="http://schemas.microsoft.com/office/drawing/2014/main" val="4252550149"/>
                    </a:ext>
                  </a:extLst>
                </a:gridCol>
                <a:gridCol w="3189055">
                  <a:extLst>
                    <a:ext uri="{9D8B030D-6E8A-4147-A177-3AD203B41FA5}">
                      <a16:colId xmlns:a16="http://schemas.microsoft.com/office/drawing/2014/main" val="3717596610"/>
                    </a:ext>
                  </a:extLst>
                </a:gridCol>
                <a:gridCol w="1180426">
                  <a:extLst>
                    <a:ext uri="{9D8B030D-6E8A-4147-A177-3AD203B41FA5}">
                      <a16:colId xmlns:a16="http://schemas.microsoft.com/office/drawing/2014/main" val="1851333739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XMBBL580BUKV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1000W Motor Base - BL580UKV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856087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3940K580UKV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700ml Single Serve Cup (no lid)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697453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3941K580UKV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 Extractor Blades - BL580UKV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271913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3942K580UKV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Spout Lid - BL580UKV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4778427"/>
                  </a:ext>
                </a:extLst>
              </a:tr>
            </a:tbl>
          </a:graphicData>
        </a:graphic>
      </p:graphicFrame>
      <p:sp>
        <p:nvSpPr>
          <p:cNvPr id="5" name="AutoShape 10" descr="Picture">
            <a:extLst>
              <a:ext uri="{FF2B5EF4-FFF2-40B4-BE49-F238E27FC236}">
                <a16:creationId xmlns:a16="http://schemas.microsoft.com/office/drawing/2014/main" id="{924D50B7-FEA2-4B04-9070-8D5C413D2B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88" y="36639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99CD2-4DEF-4EC5-9A51-2708E191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36925250"/>
            <a:ext cx="542925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01320-A2D4-4FE4-9811-E53872915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7742813"/>
            <a:ext cx="47625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32ACD-A7B8-4905-B1FD-496255F9E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988" y="38844538"/>
            <a:ext cx="762000" cy="46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227B3-2594-495E-A5F8-685CF1E97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425" y="39660513"/>
            <a:ext cx="800100" cy="552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9A384D-4ED3-41C4-80CF-F6FB2991C854}"/>
              </a:ext>
            </a:extLst>
          </p:cNvPr>
          <p:cNvSpPr txBox="1"/>
          <p:nvPr/>
        </p:nvSpPr>
        <p:spPr>
          <a:xfrm>
            <a:off x="2339752" y="57000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Upsell Options – Cups and Lids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6476CB-03C9-4302-9CEC-1493B72FD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1" y="1567988"/>
            <a:ext cx="4551645" cy="3946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2E062F-FE54-4989-A728-4B7C09BDD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32" y="1567988"/>
            <a:ext cx="4032448" cy="39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6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2812D-6DEA-4940-85FC-D4647840C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0" b="26900"/>
          <a:stretch/>
        </p:blipFill>
        <p:spPr>
          <a:xfrm>
            <a:off x="271309" y="377272"/>
            <a:ext cx="1772816" cy="83764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17EF6C-8B70-4BA0-9DE3-EC1A1A675DF4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-33354963"/>
          <a:ext cx="55626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119">
                  <a:extLst>
                    <a:ext uri="{9D8B030D-6E8A-4147-A177-3AD203B41FA5}">
                      <a16:colId xmlns:a16="http://schemas.microsoft.com/office/drawing/2014/main" val="4252550149"/>
                    </a:ext>
                  </a:extLst>
                </a:gridCol>
                <a:gridCol w="3189055">
                  <a:extLst>
                    <a:ext uri="{9D8B030D-6E8A-4147-A177-3AD203B41FA5}">
                      <a16:colId xmlns:a16="http://schemas.microsoft.com/office/drawing/2014/main" val="3717596610"/>
                    </a:ext>
                  </a:extLst>
                </a:gridCol>
                <a:gridCol w="1180426">
                  <a:extLst>
                    <a:ext uri="{9D8B030D-6E8A-4147-A177-3AD203B41FA5}">
                      <a16:colId xmlns:a16="http://schemas.microsoft.com/office/drawing/2014/main" val="1851333739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XMBBL580BUKV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1000W Motor Base - BL580UKV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856087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3940K580UKV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700ml Single Serve Cup (no lid)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697453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3941K580UKV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 Extractor Blades - BL580UKV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271913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3942K580UKV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Spout Lid - BL580UKV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4778427"/>
                  </a:ext>
                </a:extLst>
              </a:tr>
            </a:tbl>
          </a:graphicData>
        </a:graphic>
      </p:graphicFrame>
      <p:sp>
        <p:nvSpPr>
          <p:cNvPr id="5" name="AutoShape 10" descr="Picture">
            <a:extLst>
              <a:ext uri="{FF2B5EF4-FFF2-40B4-BE49-F238E27FC236}">
                <a16:creationId xmlns:a16="http://schemas.microsoft.com/office/drawing/2014/main" id="{924D50B7-FEA2-4B04-9070-8D5C413D2B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88" y="36639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99CD2-4DEF-4EC5-9A51-2708E191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36925250"/>
            <a:ext cx="542925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01320-A2D4-4FE4-9811-E53872915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7742813"/>
            <a:ext cx="47625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32ACD-A7B8-4905-B1FD-496255F9E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988" y="38844538"/>
            <a:ext cx="762000" cy="46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227B3-2594-495E-A5F8-685CF1E97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425" y="39660513"/>
            <a:ext cx="800100" cy="552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9A384D-4ED3-41C4-80CF-F6FB2991C854}"/>
              </a:ext>
            </a:extLst>
          </p:cNvPr>
          <p:cNvSpPr txBox="1"/>
          <p:nvPr/>
        </p:nvSpPr>
        <p:spPr>
          <a:xfrm>
            <a:off x="2411760" y="561938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Upsell Options – food processor bowl and accessories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4552F-862F-4EE3-88E9-40B75A0158D6}"/>
              </a:ext>
            </a:extLst>
          </p:cNvPr>
          <p:cNvSpPr txBox="1"/>
          <p:nvPr/>
        </p:nvSpPr>
        <p:spPr>
          <a:xfrm>
            <a:off x="6472238" y="2060848"/>
            <a:ext cx="234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Needs checking – had Y in the master spreadsheet.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DA29B3-DA18-473B-AC9B-6155BFDF7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429" y="1244636"/>
            <a:ext cx="4811309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8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43895A-A3EE-4A10-A7E2-4B9AB2966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0" b="26900"/>
          <a:stretch/>
        </p:blipFill>
        <p:spPr>
          <a:xfrm>
            <a:off x="271309" y="377272"/>
            <a:ext cx="1772816" cy="83764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975285-34EB-4059-B4E9-B8BD8DF9A256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-36233100"/>
          <a:ext cx="5562600" cy="466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119">
                  <a:extLst>
                    <a:ext uri="{9D8B030D-6E8A-4147-A177-3AD203B41FA5}">
                      <a16:colId xmlns:a16="http://schemas.microsoft.com/office/drawing/2014/main" val="1533261850"/>
                    </a:ext>
                  </a:extLst>
                </a:gridCol>
                <a:gridCol w="3189055">
                  <a:extLst>
                    <a:ext uri="{9D8B030D-6E8A-4147-A177-3AD203B41FA5}">
                      <a16:colId xmlns:a16="http://schemas.microsoft.com/office/drawing/2014/main" val="2496173476"/>
                    </a:ext>
                  </a:extLst>
                </a:gridCol>
                <a:gridCol w="1180426">
                  <a:extLst>
                    <a:ext uri="{9D8B030D-6E8A-4147-A177-3AD203B41FA5}">
                      <a16:colId xmlns:a16="http://schemas.microsoft.com/office/drawing/2014/main" val="3985753081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3949K580UKV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Vacuum Pump (unit)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991133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3951K580UKV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Flip &amp; Seal Cup Lid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07294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3954K580UKV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 Pump Button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57718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3955K580UKV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Vacuum Reservoir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432335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3956K580UKV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Battery Conductor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123828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78FAFE4-DD7F-43BE-B467-3C5460E4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38606413"/>
            <a:ext cx="584200" cy="63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6A2DD-4A2E-4978-8D71-EDB74C49A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3" y="39708138"/>
            <a:ext cx="544512" cy="509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A4500-E3C2-466A-80D0-97306F10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38" y="40647938"/>
            <a:ext cx="612775" cy="52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41094-66B4-4FDF-A3B2-45AB15B36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238" y="41354375"/>
            <a:ext cx="733425" cy="708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04038-8610-4245-B377-8FF3413C8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725" y="42321163"/>
            <a:ext cx="862013" cy="76993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ED755B-76F3-4196-B552-F66055C396CF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-36233100"/>
          <a:ext cx="5562600" cy="466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119">
                  <a:extLst>
                    <a:ext uri="{9D8B030D-6E8A-4147-A177-3AD203B41FA5}">
                      <a16:colId xmlns:a16="http://schemas.microsoft.com/office/drawing/2014/main" val="2404370330"/>
                    </a:ext>
                  </a:extLst>
                </a:gridCol>
                <a:gridCol w="3189055">
                  <a:extLst>
                    <a:ext uri="{9D8B030D-6E8A-4147-A177-3AD203B41FA5}">
                      <a16:colId xmlns:a16="http://schemas.microsoft.com/office/drawing/2014/main" val="974911851"/>
                    </a:ext>
                  </a:extLst>
                </a:gridCol>
                <a:gridCol w="1180426">
                  <a:extLst>
                    <a:ext uri="{9D8B030D-6E8A-4147-A177-3AD203B41FA5}">
                      <a16:colId xmlns:a16="http://schemas.microsoft.com/office/drawing/2014/main" val="3391302940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3949K580UKV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Vacuum Pump (unit)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099376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3951K580UKV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Flip &amp; Seal Cup Lid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8464826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3954K580UKV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 Pump Button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684549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3955K580UKV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Vacuum Reservoir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634701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3956K580UKV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Battery Conductor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120351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78FAFE4-DD7F-43BE-B467-3C5460E4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38606413"/>
            <a:ext cx="584200" cy="63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46A2DD-4A2E-4978-8D71-EDB74C49A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3" y="39708138"/>
            <a:ext cx="544512" cy="509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FA4500-E3C2-466A-80D0-97306F10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38" y="40647938"/>
            <a:ext cx="612775" cy="52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C41094-66B4-4FDF-A3B2-45AB15B36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238" y="41354375"/>
            <a:ext cx="733425" cy="708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604038-8610-4245-B377-8FF3413C8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725" y="42321163"/>
            <a:ext cx="862013" cy="7699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14158-599F-4A24-AD46-0379C5E5EDD0}"/>
              </a:ext>
            </a:extLst>
          </p:cNvPr>
          <p:cNvSpPr txBox="1"/>
          <p:nvPr/>
        </p:nvSpPr>
        <p:spPr>
          <a:xfrm>
            <a:off x="2411760" y="56193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Replacement Parts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872927-B883-4BF6-AA9D-5BAD8B133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219" y="1400653"/>
            <a:ext cx="5412720" cy="50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1376"/>
      </p:ext>
    </p:extLst>
  </p:cSld>
  <p:clrMapOvr>
    <a:masterClrMapping/>
  </p:clrMapOvr>
</p:sld>
</file>

<file path=ppt/theme/theme1.xml><?xml version="1.0" encoding="utf-8"?>
<a:theme xmlns:a="http://schemas.openxmlformats.org/drawingml/2006/main" name="SharkNinja_Powerpoint_Template">
  <a:themeElements>
    <a:clrScheme name="Shark Ninja Color">
      <a:dk1>
        <a:sysClr val="windowText" lastClr="000000"/>
      </a:dk1>
      <a:lt1>
        <a:sysClr val="window" lastClr="FFFFFF"/>
      </a:lt1>
      <a:dk2>
        <a:srgbClr val="4A0D7D"/>
      </a:dk2>
      <a:lt2>
        <a:srgbClr val="BFBFBF"/>
      </a:lt2>
      <a:accent1>
        <a:srgbClr val="4A0D7D"/>
      </a:accent1>
      <a:accent2>
        <a:srgbClr val="95D64D"/>
      </a:accent2>
      <a:accent3>
        <a:srgbClr val="00AFAA"/>
      </a:accent3>
      <a:accent4>
        <a:srgbClr val="E15829"/>
      </a:accent4>
      <a:accent5>
        <a:srgbClr val="00A1DF"/>
      </a:accent5>
      <a:accent6>
        <a:srgbClr val="FFC627"/>
      </a:accent6>
      <a:hlink>
        <a:srgbClr val="CF0A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harkNinja_Template">
  <a:themeElements>
    <a:clrScheme name="Shark Ninja Color">
      <a:dk1>
        <a:sysClr val="windowText" lastClr="000000"/>
      </a:dk1>
      <a:lt1>
        <a:sysClr val="window" lastClr="FFFFFF"/>
      </a:lt1>
      <a:dk2>
        <a:srgbClr val="4A0D7D"/>
      </a:dk2>
      <a:lt2>
        <a:srgbClr val="BFBFBF"/>
      </a:lt2>
      <a:accent1>
        <a:srgbClr val="4A0D7D"/>
      </a:accent1>
      <a:accent2>
        <a:srgbClr val="95D64D"/>
      </a:accent2>
      <a:accent3>
        <a:srgbClr val="00AFAA"/>
      </a:accent3>
      <a:accent4>
        <a:srgbClr val="E15829"/>
      </a:accent4>
      <a:accent5>
        <a:srgbClr val="00A1DF"/>
      </a:accent5>
      <a:accent6>
        <a:srgbClr val="FFC627"/>
      </a:accent6>
      <a:hlink>
        <a:srgbClr val="CF0A2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urple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ree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SharkNinja_Powerpoint_Template</Template>
  <TotalTime>2835</TotalTime>
  <Words>271</Words>
  <Application>Microsoft Office PowerPoint</Application>
  <PresentationFormat>On-screen Show (4:3)</PresentationFormat>
  <Paragraphs>88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Times New Roman</vt:lpstr>
      <vt:lpstr>SharkNinja_Powerpoint_Template</vt:lpstr>
      <vt:lpstr>SharkNinja_Template</vt:lpstr>
      <vt:lpstr>Purple Divider</vt:lpstr>
      <vt:lpstr>Green Divider</vt:lpstr>
      <vt:lpstr>PowerPoint Presentation</vt:lpstr>
      <vt:lpstr>PowerPoint Presentation</vt:lpstr>
      <vt:lpstr>PowerPoint Presentation</vt:lpstr>
      <vt:lpstr>PowerPoint Presentation</vt:lpstr>
    </vt:vector>
  </TitlesOfParts>
  <Company>Euro 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Proudley</dc:creator>
  <cp:lastModifiedBy>Natasha Norman</cp:lastModifiedBy>
  <cp:revision>180</cp:revision>
  <dcterms:created xsi:type="dcterms:W3CDTF">2017-01-20T08:26:03Z</dcterms:created>
  <dcterms:modified xsi:type="dcterms:W3CDTF">2018-09-05T15:25:18Z</dcterms:modified>
</cp:coreProperties>
</file>