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9" r:id="rId5"/>
    <p:sldId id="261" r:id="rId6"/>
    <p:sldId id="256" r:id="rId7"/>
    <p:sldId id="263" r:id="rId8"/>
    <p:sldId id="262" r:id="rId9"/>
    <p:sldId id="264" r:id="rId10"/>
    <p:sldId id="265" r:id="rId11"/>
  </p:sldIdLst>
  <p:sldSz cx="12192000" cy="6858000"/>
  <p:notesSz cx="6807200" cy="99393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440"/>
    <a:srgbClr val="068BF8"/>
    <a:srgbClr val="067AC2"/>
    <a:srgbClr val="058AE5"/>
    <a:srgbClr val="058FED"/>
    <a:srgbClr val="0066CC"/>
    <a:srgbClr val="2E5082"/>
    <a:srgbClr val="38619E"/>
    <a:srgbClr val="2C2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12489550036599321"/>
          <c:y val="8.2113368472356757E-2"/>
          <c:w val="0.86242463542772885"/>
          <c:h val="0.69460881209905356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Prijs vs Product eigenschappen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144562007874015E-2"/>
                  <c:y val="-3.2812497981514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707062007874072E-2"/>
                  <c:y val="-3.2812497981514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832062007874019E-2"/>
                  <c:y val="-3.3984280635809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070374015748148E-2"/>
                  <c:y val="-3.0468748125692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ExtremeX1 (720P)</c:v>
                </c:pt>
                <c:pt idx="1">
                  <c:v>ExtremeX2 (720P)</c:v>
                </c:pt>
                <c:pt idx="2">
                  <c:v>ExtremeX4 (1080P + WiFi)</c:v>
                </c:pt>
                <c:pt idx="3">
                  <c:v>ExtremeX6 (4K + WiFi)</c:v>
                </c:pt>
              </c:strCache>
            </c:strRef>
          </c:cat>
          <c:val>
            <c:numRef>
              <c:f>Blad1!$B$2:$B$5</c:f>
              <c:numCache>
                <c:formatCode>"€"\ #,##0.00</c:formatCode>
                <c:ptCount val="4"/>
                <c:pt idx="0">
                  <c:v>39.950000000000003</c:v>
                </c:pt>
                <c:pt idx="1">
                  <c:v>49.95</c:v>
                </c:pt>
                <c:pt idx="2">
                  <c:v>79.95</c:v>
                </c:pt>
                <c:pt idx="3">
                  <c:v>119.95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96130320"/>
        <c:axId val="296577488"/>
      </c:lineChart>
      <c:catAx>
        <c:axId val="296130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Product eigenschappen</a:t>
                </a:r>
              </a:p>
            </c:rich>
          </c:tx>
          <c:layout>
            <c:manualLayout>
              <c:xMode val="edge"/>
              <c:yMode val="edge"/>
              <c:x val="0.42106259300841359"/>
              <c:y val="0.863182075541014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96577488"/>
        <c:crosses val="autoZero"/>
        <c:auto val="1"/>
        <c:lblAlgn val="ctr"/>
        <c:lblOffset val="100"/>
        <c:noMultiLvlLbl val="0"/>
      </c:catAx>
      <c:valAx>
        <c:axId val="29657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Prijs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&quot;€&quot;\ 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96130320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2BAD-AAC6-4AF5-88AA-D601AFE75A46}" type="datetimeFigureOut">
              <a:rPr lang="nl-NL" smtClean="0"/>
              <a:t>18-8-2016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4726-A87A-4AF3-ADD2-C0A7B55DBC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807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2BAD-AAC6-4AF5-88AA-D601AFE75A46}" type="datetimeFigureOut">
              <a:rPr lang="nl-NL" smtClean="0"/>
              <a:t>18-8-2016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4726-A87A-4AF3-ADD2-C0A7B55DBC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1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2BAD-AAC6-4AF5-88AA-D601AFE75A46}" type="datetimeFigureOut">
              <a:rPr lang="nl-NL" smtClean="0"/>
              <a:t>18-8-2016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4726-A87A-4AF3-ADD2-C0A7B55DBC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1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2BAD-AAC6-4AF5-88AA-D601AFE75A46}" type="datetimeFigureOut">
              <a:rPr lang="nl-NL" smtClean="0"/>
              <a:t>18-8-2016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4726-A87A-4AF3-ADD2-C0A7B55DBC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05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2BAD-AAC6-4AF5-88AA-D601AFE75A46}" type="datetimeFigureOut">
              <a:rPr lang="nl-NL" smtClean="0"/>
              <a:t>18-8-2016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4726-A87A-4AF3-ADD2-C0A7B55DBC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26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2BAD-AAC6-4AF5-88AA-D601AFE75A46}" type="datetimeFigureOut">
              <a:rPr lang="nl-NL" smtClean="0"/>
              <a:t>18-8-2016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4726-A87A-4AF3-ADD2-C0A7B55DBC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291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2BAD-AAC6-4AF5-88AA-D601AFE75A46}" type="datetimeFigureOut">
              <a:rPr lang="nl-NL" smtClean="0"/>
              <a:t>18-8-2016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4726-A87A-4AF3-ADD2-C0A7B55DBC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85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2BAD-AAC6-4AF5-88AA-D601AFE75A46}" type="datetimeFigureOut">
              <a:rPr lang="nl-NL" smtClean="0"/>
              <a:t>18-8-2016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4726-A87A-4AF3-ADD2-C0A7B55DBC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93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2BAD-AAC6-4AF5-88AA-D601AFE75A46}" type="datetimeFigureOut">
              <a:rPr lang="nl-NL" smtClean="0"/>
              <a:t>18-8-2016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4726-A87A-4AF3-ADD2-C0A7B55DBC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7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2BAD-AAC6-4AF5-88AA-D601AFE75A46}" type="datetimeFigureOut">
              <a:rPr lang="nl-NL" smtClean="0"/>
              <a:t>18-8-2016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4726-A87A-4AF3-ADD2-C0A7B55DBC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05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2BAD-AAC6-4AF5-88AA-D601AFE75A46}" type="datetimeFigureOut">
              <a:rPr lang="nl-NL" smtClean="0"/>
              <a:t>18-8-2016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4726-A87A-4AF3-ADD2-C0A7B55DBC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8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B2BAD-AAC6-4AF5-88AA-D601AFE75A46}" type="datetimeFigureOut">
              <a:rPr lang="nl-NL" smtClean="0"/>
              <a:t>18-8-2016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4726-A87A-4AF3-ADD2-C0A7B55DBC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71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4" y="1809031"/>
            <a:ext cx="12130186" cy="28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25" y="251951"/>
            <a:ext cx="4588195" cy="10939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4" t="9524" r="24695" b="7484"/>
          <a:stretch/>
        </p:blipFill>
        <p:spPr>
          <a:xfrm>
            <a:off x="10494822" y="292258"/>
            <a:ext cx="1556978" cy="231648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21604" r="9334" b="23457"/>
          <a:stretch/>
        </p:blipFill>
        <p:spPr>
          <a:xfrm>
            <a:off x="8214510" y="1448361"/>
            <a:ext cx="2153806" cy="115824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393525" y="1518048"/>
            <a:ext cx="230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BUILDING THE BRAND</a:t>
            </a:r>
          </a:p>
        </p:txBody>
      </p:sp>
      <p:sp>
        <p:nvSpPr>
          <p:cNvPr id="8" name="Rechthoek 7"/>
          <p:cNvSpPr/>
          <p:nvPr/>
        </p:nvSpPr>
        <p:spPr>
          <a:xfrm>
            <a:off x="7927224" y="368376"/>
            <a:ext cx="22284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err="1" smtClean="0"/>
              <a:t>ExtremeXpowerpack</a:t>
            </a:r>
            <a:r>
              <a:rPr lang="nl-NL" b="1" dirty="0"/>
              <a:t>:</a:t>
            </a:r>
          </a:p>
          <a:p>
            <a:r>
              <a:rPr lang="nl-NL" sz="1400" b="1" dirty="0" err="1" smtClean="0"/>
              <a:t>Spare</a:t>
            </a:r>
            <a:r>
              <a:rPr lang="nl-NL" sz="1400" b="1" dirty="0" smtClean="0"/>
              <a:t> </a:t>
            </a:r>
            <a:r>
              <a:rPr lang="nl-NL" sz="1400" b="1" dirty="0" err="1" smtClean="0"/>
              <a:t>battery</a:t>
            </a:r>
            <a:r>
              <a:rPr lang="nl-NL" sz="1400" b="1" dirty="0" smtClean="0"/>
              <a:t> X2, X4, X6</a:t>
            </a:r>
            <a:br>
              <a:rPr lang="nl-NL" sz="1400" b="1" dirty="0" smtClean="0"/>
            </a:br>
            <a:r>
              <a:rPr lang="nl-NL" sz="1400" b="1" dirty="0" smtClean="0"/>
              <a:t>SRP: €19,95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b="1" dirty="0"/>
          </a:p>
        </p:txBody>
      </p:sp>
      <p:sp>
        <p:nvSpPr>
          <p:cNvPr id="11" name="Rechthoek 10"/>
          <p:cNvSpPr/>
          <p:nvPr/>
        </p:nvSpPr>
        <p:spPr>
          <a:xfrm>
            <a:off x="8214510" y="4100673"/>
            <a:ext cx="26970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ExtremeX360:</a:t>
            </a:r>
            <a:endParaRPr lang="nl-NL" b="1" dirty="0"/>
          </a:p>
          <a:p>
            <a:r>
              <a:rPr lang="nl-NL" sz="1400" b="1" dirty="0" smtClean="0"/>
              <a:t>Nikkei </a:t>
            </a:r>
            <a:r>
              <a:rPr lang="nl-NL" sz="1400" b="1" dirty="0" err="1" smtClean="0"/>
              <a:t>ExtremeX</a:t>
            </a:r>
            <a:r>
              <a:rPr lang="nl-NL" sz="1400" b="1" dirty="0" smtClean="0"/>
              <a:t> 360 </a:t>
            </a:r>
            <a:r>
              <a:rPr lang="nl-NL" sz="1400" b="1" dirty="0" err="1" smtClean="0"/>
              <a:t>cam</a:t>
            </a:r>
            <a:r>
              <a:rPr lang="nl-NL" sz="1400" b="1" dirty="0" smtClean="0"/>
              <a:t>  </a:t>
            </a:r>
          </a:p>
          <a:p>
            <a:r>
              <a:rPr lang="nl-NL" sz="1400" b="1" dirty="0" err="1" smtClean="0"/>
              <a:t>Launchdate</a:t>
            </a:r>
            <a:r>
              <a:rPr lang="nl-NL" sz="1400" b="1" dirty="0" smtClean="0"/>
              <a:t>:</a:t>
            </a:r>
          </a:p>
          <a:p>
            <a:r>
              <a:rPr lang="nl-NL" sz="1400" b="1" dirty="0" smtClean="0"/>
              <a:t>December / Q1 - 2017</a:t>
            </a:r>
            <a:r>
              <a:rPr lang="nl-NL" b="1" dirty="0"/>
              <a:t/>
            </a:r>
            <a:br>
              <a:rPr lang="nl-NL" b="1" dirty="0"/>
            </a:br>
            <a:endParaRPr lang="nl-NL" b="1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14368"/>
            <a:ext cx="3359507" cy="184363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7052" y="5281300"/>
            <a:ext cx="1502565" cy="121278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8316" y="4542371"/>
            <a:ext cx="1657522" cy="1951714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0" y="3249976"/>
            <a:ext cx="255519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 smtClean="0"/>
              <a:t>Accessorypack</a:t>
            </a:r>
            <a:r>
              <a:rPr lang="nl-NL" b="1" dirty="0" smtClean="0"/>
              <a:t>:</a:t>
            </a:r>
            <a:endParaRPr lang="nl-NL" b="1" dirty="0"/>
          </a:p>
          <a:p>
            <a:r>
              <a:rPr lang="nl-NL" sz="1400" b="1" dirty="0"/>
              <a:t>Nikkei </a:t>
            </a:r>
            <a:r>
              <a:rPr lang="nl-NL" sz="1400" b="1" dirty="0" err="1"/>
              <a:t>ExtremeX</a:t>
            </a:r>
            <a:r>
              <a:rPr lang="nl-NL" sz="1400" b="1" dirty="0"/>
              <a:t> </a:t>
            </a:r>
            <a:r>
              <a:rPr lang="nl-NL" sz="1400" b="1" dirty="0" err="1" smtClean="0"/>
              <a:t>Accessorypack</a:t>
            </a:r>
            <a:r>
              <a:rPr lang="nl-NL" sz="1400" b="1" dirty="0" smtClean="0"/>
              <a:t> </a:t>
            </a:r>
          </a:p>
          <a:p>
            <a:r>
              <a:rPr lang="nl-NL" sz="1400" b="1" dirty="0" smtClean="0"/>
              <a:t>GoPro compatible.</a:t>
            </a:r>
          </a:p>
          <a:p>
            <a:r>
              <a:rPr lang="nl-NL" b="1" dirty="0" err="1" smtClean="0"/>
              <a:t>Accessorypack</a:t>
            </a:r>
            <a:r>
              <a:rPr lang="nl-NL" b="1" dirty="0" smtClean="0"/>
              <a:t> 2   </a:t>
            </a:r>
            <a:endParaRPr lang="nl-NL" b="1" dirty="0"/>
          </a:p>
          <a:p>
            <a:r>
              <a:rPr lang="nl-NL" sz="1400" b="1" dirty="0" err="1" smtClean="0"/>
              <a:t>Launchdate</a:t>
            </a:r>
            <a:r>
              <a:rPr lang="nl-NL" sz="1400" b="1" dirty="0"/>
              <a:t>:</a:t>
            </a:r>
          </a:p>
          <a:p>
            <a:r>
              <a:rPr lang="nl-NL" sz="1400" b="1" dirty="0"/>
              <a:t>December / Q1 - 2017</a:t>
            </a:r>
            <a:r>
              <a:rPr lang="nl-NL" b="1" dirty="0"/>
              <a:t/>
            </a:r>
            <a:br>
              <a:rPr lang="nl-NL" b="1" dirty="0"/>
            </a:b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4550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1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kupe.nl/wp-content/uploads/2016/03/WaterProof-logo-2-250x2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65" y="3253799"/>
            <a:ext cx="1173595" cy="117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hape 20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1776" y="3253798"/>
            <a:ext cx="1394691" cy="117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Picture 8" descr="http://images.kieskeurig.nl/images/kieskeurig/bestreviewed/BR2016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832" y="3244509"/>
            <a:ext cx="1013901" cy="11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596130" y="4749874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Waterproof </a:t>
            </a:r>
            <a:r>
              <a:rPr lang="nl-NL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casing</a:t>
            </a:r>
            <a:endParaRPr lang="nl-NL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823610" y="4796042"/>
            <a:ext cx="2010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WiFi</a:t>
            </a:r>
            <a:r>
              <a:rPr lang="nl-N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X4, X6, </a:t>
            </a:r>
            <a:endParaRPr lang="nl-NL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</a:t>
            </a:r>
            <a:r>
              <a:rPr lang="nl-N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models</a:t>
            </a:r>
            <a:endParaRPr lang="nl-NL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6556088" y="4789173"/>
            <a:ext cx="212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lang="nl-NL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least</a:t>
            </a:r>
            <a:r>
              <a:rPr lang="nl-N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1.5 </a:t>
            </a:r>
            <a:r>
              <a:rPr lang="nl-NL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hour</a:t>
            </a:r>
            <a:r>
              <a:rPr lang="nl-N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record time</a:t>
            </a:r>
          </a:p>
        </p:txBody>
      </p:sp>
      <p:sp>
        <p:nvSpPr>
          <p:cNvPr id="9" name="Rechthoek 8"/>
          <p:cNvSpPr/>
          <p:nvPr/>
        </p:nvSpPr>
        <p:spPr>
          <a:xfrm>
            <a:off x="9065072" y="4796041"/>
            <a:ext cx="2623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X6 Best </a:t>
            </a:r>
            <a:r>
              <a:rPr lang="nl-NL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Reviewed</a:t>
            </a:r>
            <a:r>
              <a:rPr lang="nl-N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Kieskeurig </a:t>
            </a:r>
            <a:r>
              <a:rPr lang="nl-NL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</a:t>
            </a:r>
            <a:r>
              <a:rPr lang="nl-N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2016</a:t>
            </a:r>
          </a:p>
        </p:txBody>
      </p:sp>
      <p:pic>
        <p:nvPicPr>
          <p:cNvPr id="2060" name="Picture 12" descr="http://simpleicon.com/wp-content/uploads/battery-fu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49" y="3167613"/>
            <a:ext cx="1336676" cy="133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30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195794" y="5915883"/>
            <a:ext cx="76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X1W</a:t>
            </a:r>
          </a:p>
          <a:p>
            <a:endParaRPr lang="nl-NL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5704885" y="5915883"/>
            <a:ext cx="555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X2</a:t>
            </a:r>
            <a:br>
              <a:rPr lang="nl-N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nl-NL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10164269" y="5930188"/>
            <a:ext cx="528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X6</a:t>
            </a:r>
          </a:p>
        </p:txBody>
      </p:sp>
      <p:sp>
        <p:nvSpPr>
          <p:cNvPr id="25" name="Rechthoek 24"/>
          <p:cNvSpPr/>
          <p:nvPr/>
        </p:nvSpPr>
        <p:spPr>
          <a:xfrm>
            <a:off x="1069109" y="5928847"/>
            <a:ext cx="76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X1B</a:t>
            </a:r>
            <a:endParaRPr lang="nl-NL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35193" y="1690450"/>
            <a:ext cx="4017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ACTION CAM FOR EVERY AGE</a:t>
            </a:r>
            <a:endParaRPr lang="nl-NL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7853210" y="5925578"/>
            <a:ext cx="528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X4</a:t>
            </a:r>
            <a:endParaRPr lang="nl-NL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335675" y="6251041"/>
            <a:ext cx="1293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December ´16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13121" r="9073" b="17698"/>
          <a:stretch/>
        </p:blipFill>
        <p:spPr>
          <a:xfrm>
            <a:off x="286885" y="4030038"/>
            <a:ext cx="2109124" cy="163409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" t="11229" r="7627" b="15373"/>
          <a:stretch/>
        </p:blipFill>
        <p:spPr>
          <a:xfrm>
            <a:off x="2554210" y="4030038"/>
            <a:ext cx="2068946" cy="160712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3" t="11933" r="11116" b="11936"/>
          <a:stretch/>
        </p:blipFill>
        <p:spPr>
          <a:xfrm>
            <a:off x="7143879" y="4059373"/>
            <a:ext cx="1795783" cy="1856510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t="12327" r="10372" b="12781"/>
          <a:stretch/>
        </p:blipFill>
        <p:spPr>
          <a:xfrm>
            <a:off x="9371026" y="4030038"/>
            <a:ext cx="1847273" cy="1856509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8" y="480829"/>
            <a:ext cx="4678690" cy="1115570"/>
          </a:xfrm>
          <a:prstGeom prst="rect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3" t="11933" r="11116" b="11936"/>
          <a:stretch/>
        </p:blipFill>
        <p:spPr>
          <a:xfrm>
            <a:off x="4985626" y="4030038"/>
            <a:ext cx="1795783" cy="18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0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963" y="2817091"/>
            <a:ext cx="3299692" cy="603902"/>
          </a:xfrm>
        </p:spPr>
        <p:txBody>
          <a:bodyPr>
            <a:normAutofit fontScale="90000"/>
          </a:bodyPr>
          <a:lstStyle/>
          <a:p>
            <a:r>
              <a:rPr lang="nl-N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GROUP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0963" y="3648364"/>
            <a:ext cx="10515600" cy="2648670"/>
          </a:xfrm>
        </p:spPr>
        <p:txBody>
          <a:bodyPr>
            <a:normAutofit/>
          </a:bodyPr>
          <a:lstStyle/>
          <a:p>
            <a:r>
              <a:rPr lang="nl-NL" sz="2000" b="1" dirty="0" err="1" smtClean="0"/>
              <a:t>Youngsters</a:t>
            </a:r>
            <a:endParaRPr lang="nl-NL" sz="2000" b="1" dirty="0" smtClean="0"/>
          </a:p>
          <a:p>
            <a:r>
              <a:rPr lang="nl-NL" sz="2000" b="1" dirty="0"/>
              <a:t>Extreme Sporters</a:t>
            </a:r>
          </a:p>
          <a:p>
            <a:r>
              <a:rPr lang="nl-NL" sz="2000" b="1" dirty="0" smtClean="0"/>
              <a:t>People </a:t>
            </a:r>
            <a:r>
              <a:rPr lang="nl-NL" sz="2000" b="1" dirty="0" err="1" smtClean="0"/>
              <a:t>interested</a:t>
            </a:r>
            <a:r>
              <a:rPr lang="nl-NL" sz="2000" b="1" dirty="0" smtClean="0"/>
              <a:t> in Action Cam</a:t>
            </a:r>
          </a:p>
          <a:p>
            <a:r>
              <a:rPr lang="nl-NL" sz="2000" b="1" dirty="0" smtClean="0"/>
              <a:t>Age 10 – 45</a:t>
            </a:r>
          </a:p>
          <a:p>
            <a:r>
              <a:rPr lang="nl-NL" sz="2000" b="1" dirty="0" smtClean="0"/>
              <a:t>Active lifestyle</a:t>
            </a:r>
          </a:p>
          <a:p>
            <a:r>
              <a:rPr lang="nl-NL" sz="2000" b="1" dirty="0" smtClean="0"/>
              <a:t>Shares his/her </a:t>
            </a:r>
            <a:r>
              <a:rPr lang="nl-NL" sz="2000" b="1" dirty="0" err="1" smtClean="0"/>
              <a:t>adventures</a:t>
            </a:r>
            <a:r>
              <a:rPr lang="nl-NL" sz="2000" b="1" dirty="0" smtClean="0"/>
              <a:t> online</a:t>
            </a:r>
          </a:p>
          <a:p>
            <a:endParaRPr lang="nl-NL" sz="20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" y="885396"/>
            <a:ext cx="4678690" cy="11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ek 6"/>
          <p:cNvGraphicFramePr/>
          <p:nvPr>
            <p:extLst>
              <p:ext uri="{D42A27DB-BD31-4B8C-83A1-F6EECF244321}">
                <p14:modId xmlns:p14="http://schemas.microsoft.com/office/powerpoint/2010/main" val="1675932241"/>
              </p:ext>
            </p:extLst>
          </p:nvPr>
        </p:nvGraphicFramePr>
        <p:xfrm>
          <a:off x="2013526" y="1681018"/>
          <a:ext cx="8691418" cy="462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3" y="517235"/>
            <a:ext cx="4028679" cy="96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1969" y="332509"/>
            <a:ext cx="1483369" cy="1052946"/>
          </a:xfrm>
        </p:spPr>
        <p:txBody>
          <a:bodyPr>
            <a:noAutofit/>
          </a:bodyPr>
          <a:lstStyle/>
          <a:p>
            <a:r>
              <a:rPr lang="nl-NL" sz="9600" b="1" dirty="0" smtClean="0">
                <a:solidFill>
                  <a:srgbClr val="0224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nl-NL" sz="9600" b="1" dirty="0">
              <a:solidFill>
                <a:srgbClr val="0224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031969" y="3424727"/>
            <a:ext cx="1392234" cy="1165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9600" b="1" dirty="0">
                <a:solidFill>
                  <a:srgbClr val="0224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7" name="Rechthoek 6"/>
          <p:cNvSpPr/>
          <p:nvPr/>
        </p:nvSpPr>
        <p:spPr>
          <a:xfrm>
            <a:off x="453847" y="1463149"/>
            <a:ext cx="222105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b="1" dirty="0" err="1" smtClean="0"/>
              <a:t>Your</a:t>
            </a:r>
            <a:r>
              <a:rPr lang="nl-NL" sz="1600" b="1" dirty="0" smtClean="0"/>
              <a:t> first Action Cam</a:t>
            </a:r>
          </a:p>
          <a:p>
            <a:pPr marL="285750" indent="-285750">
              <a:buFontTx/>
              <a:buChar char="-"/>
            </a:pPr>
            <a:r>
              <a:rPr lang="nl-NL" sz="1600" b="1" dirty="0" smtClean="0"/>
              <a:t>720P HD ready</a:t>
            </a:r>
          </a:p>
          <a:p>
            <a:pPr marL="285750" indent="-285750">
              <a:buFontTx/>
              <a:buChar char="-"/>
            </a:pPr>
            <a:r>
              <a:rPr lang="nl-NL" sz="1600" b="1" dirty="0" smtClean="0"/>
              <a:t>Underwater </a:t>
            </a:r>
            <a:r>
              <a:rPr lang="nl-NL" sz="1600" b="1" dirty="0" err="1" smtClean="0"/>
              <a:t>casing</a:t>
            </a:r>
            <a:endParaRPr lang="nl-NL" sz="1600" b="1" dirty="0" smtClean="0"/>
          </a:p>
          <a:p>
            <a:pPr marL="285750" indent="-285750">
              <a:buFontTx/>
              <a:buChar char="-"/>
            </a:pPr>
            <a:r>
              <a:rPr lang="nl-NL" sz="1600" b="1" dirty="0" smtClean="0"/>
              <a:t>1,5 </a:t>
            </a:r>
            <a:r>
              <a:rPr lang="nl-NL" sz="1600" b="1" dirty="0" err="1" smtClean="0"/>
              <a:t>hour</a:t>
            </a:r>
            <a:r>
              <a:rPr lang="nl-NL" sz="1600" b="1" dirty="0" smtClean="0"/>
              <a:t> record time</a:t>
            </a:r>
          </a:p>
          <a:p>
            <a:pPr marL="285750" indent="-285750">
              <a:buFontTx/>
              <a:buChar char="-"/>
            </a:pPr>
            <a:r>
              <a:rPr lang="nl-NL" sz="1600" b="1" dirty="0" smtClean="0"/>
              <a:t>2 </a:t>
            </a:r>
            <a:r>
              <a:rPr lang="nl-NL" sz="1600" b="1" dirty="0" err="1" smtClean="0"/>
              <a:t>colours</a:t>
            </a:r>
            <a:endParaRPr lang="nl-NL" sz="1600" b="1" dirty="0" smtClean="0"/>
          </a:p>
          <a:p>
            <a:pPr marL="285750" indent="-285750">
              <a:buFontTx/>
              <a:buChar char="-"/>
            </a:pPr>
            <a:r>
              <a:rPr lang="nl-NL" sz="1600" b="1" dirty="0" err="1" smtClean="0"/>
              <a:t>Accessorypack</a:t>
            </a:r>
            <a:r>
              <a:rPr lang="nl-NL" sz="1600" b="1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nl-NL" sz="1600" b="1" dirty="0" smtClean="0"/>
              <a:t>SRP: €39,95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2" y="423168"/>
            <a:ext cx="3578122" cy="85315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2" y="3559261"/>
            <a:ext cx="3578122" cy="853154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453847" y="4412415"/>
            <a:ext cx="34672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b="1" dirty="0" err="1" smtClean="0"/>
              <a:t>Expected</a:t>
            </a:r>
            <a:r>
              <a:rPr lang="nl-NL" sz="1600" b="1" dirty="0" smtClean="0"/>
              <a:t> </a:t>
            </a:r>
            <a:r>
              <a:rPr lang="nl-NL" sz="1600" b="1" dirty="0" err="1" smtClean="0"/>
              <a:t>launchdate</a:t>
            </a:r>
            <a:r>
              <a:rPr lang="nl-NL" sz="1600" b="1" dirty="0" smtClean="0"/>
              <a:t>: December ‘16</a:t>
            </a:r>
          </a:p>
          <a:p>
            <a:endParaRPr lang="nl-NL" sz="1600" b="1" dirty="0"/>
          </a:p>
          <a:p>
            <a:r>
              <a:rPr lang="nl-NL" sz="1600" b="1" dirty="0" err="1" smtClean="0"/>
              <a:t>Your</a:t>
            </a:r>
            <a:r>
              <a:rPr lang="nl-NL" sz="1600" b="1" dirty="0" smtClean="0"/>
              <a:t> first Action Cam</a:t>
            </a:r>
          </a:p>
          <a:p>
            <a:pPr marL="285750" indent="-285750">
              <a:buFontTx/>
              <a:buChar char="-"/>
            </a:pPr>
            <a:r>
              <a:rPr lang="nl-NL" sz="1600" b="1" dirty="0" smtClean="0"/>
              <a:t>720P HD ready</a:t>
            </a:r>
          </a:p>
          <a:p>
            <a:pPr marL="285750" indent="-285750">
              <a:buFontTx/>
              <a:buChar char="-"/>
            </a:pPr>
            <a:r>
              <a:rPr lang="nl-NL" sz="1600" b="1" dirty="0" smtClean="0"/>
              <a:t>Underwater </a:t>
            </a:r>
            <a:r>
              <a:rPr lang="nl-NL" sz="1600" b="1" dirty="0" err="1" smtClean="0"/>
              <a:t>casing</a:t>
            </a:r>
            <a:endParaRPr lang="nl-NL" sz="1600" b="1" dirty="0" smtClean="0"/>
          </a:p>
          <a:p>
            <a:pPr marL="285750" indent="-285750">
              <a:buFontTx/>
              <a:buChar char="-"/>
            </a:pPr>
            <a:r>
              <a:rPr lang="nl-NL" sz="1600" b="1" dirty="0" smtClean="0"/>
              <a:t>1,5 </a:t>
            </a:r>
            <a:r>
              <a:rPr lang="nl-NL" sz="1600" b="1" dirty="0" err="1" smtClean="0"/>
              <a:t>hour</a:t>
            </a:r>
            <a:r>
              <a:rPr lang="nl-NL" sz="1600" b="1" dirty="0" smtClean="0"/>
              <a:t> record time</a:t>
            </a:r>
          </a:p>
          <a:p>
            <a:pPr marL="285750" indent="-285750">
              <a:buFontTx/>
              <a:buChar char="-"/>
            </a:pPr>
            <a:r>
              <a:rPr lang="nl-NL" sz="1600" b="1" dirty="0" err="1" smtClean="0"/>
              <a:t>Accessorypack</a:t>
            </a:r>
            <a:r>
              <a:rPr lang="nl-NL" sz="1600" b="1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nl-NL" sz="1600" b="1" dirty="0"/>
              <a:t>Works </a:t>
            </a:r>
            <a:r>
              <a:rPr lang="nl-NL" sz="1600" b="1" dirty="0" err="1"/>
              <a:t>with</a:t>
            </a:r>
            <a:r>
              <a:rPr lang="nl-NL" sz="1600" b="1" dirty="0"/>
              <a:t> </a:t>
            </a:r>
            <a:r>
              <a:rPr lang="nl-NL" sz="1600" b="1" dirty="0" err="1"/>
              <a:t>ExtremeX</a:t>
            </a:r>
            <a:r>
              <a:rPr lang="nl-NL" sz="1600" b="1" dirty="0"/>
              <a:t> </a:t>
            </a:r>
            <a:r>
              <a:rPr lang="nl-NL" sz="1600" b="1" dirty="0" err="1"/>
              <a:t>battery</a:t>
            </a:r>
            <a:r>
              <a:rPr lang="nl-NL" sz="1600" b="1" dirty="0"/>
              <a:t> pack </a:t>
            </a:r>
            <a:endParaRPr lang="nl-NL" sz="1600" b="1" dirty="0" smtClean="0"/>
          </a:p>
          <a:p>
            <a:pPr marL="285750" indent="-285750">
              <a:buFontTx/>
              <a:buChar char="-"/>
            </a:pPr>
            <a:r>
              <a:rPr lang="nl-NL" sz="1600" b="1" dirty="0" smtClean="0"/>
              <a:t>SRP: €49,95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13121" r="9073" b="17698"/>
          <a:stretch/>
        </p:blipFill>
        <p:spPr>
          <a:xfrm>
            <a:off x="8767985" y="542809"/>
            <a:ext cx="1486850" cy="115197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" t="11229" r="7627" b="15373"/>
          <a:stretch/>
        </p:blipFill>
        <p:spPr>
          <a:xfrm>
            <a:off x="8767985" y="1798632"/>
            <a:ext cx="1486850" cy="115496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3" t="11933" r="11116" b="11936"/>
          <a:stretch/>
        </p:blipFill>
        <p:spPr>
          <a:xfrm>
            <a:off x="8613518" y="4505014"/>
            <a:ext cx="1795783" cy="18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5011023" y="123718"/>
            <a:ext cx="1331631" cy="1439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1500" b="1" dirty="0" smtClean="0">
                <a:solidFill>
                  <a:srgbClr val="0224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nl-NL" sz="11500" b="1" dirty="0">
              <a:solidFill>
                <a:srgbClr val="0224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8" y="253606"/>
            <a:ext cx="4588195" cy="1093992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422828" y="4144561"/>
            <a:ext cx="384137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l-NL" sz="1600" b="1" dirty="0"/>
          </a:p>
          <a:p>
            <a:r>
              <a:rPr lang="nl-NL" sz="1600" b="1" dirty="0" err="1" smtClean="0"/>
              <a:t>Your</a:t>
            </a:r>
            <a:r>
              <a:rPr lang="nl-NL" sz="1600" b="1" dirty="0" smtClean="0"/>
              <a:t> first Full HD </a:t>
            </a:r>
            <a:r>
              <a:rPr lang="nl-NL" sz="1600" b="1" dirty="0"/>
              <a:t>– </a:t>
            </a:r>
            <a:r>
              <a:rPr lang="nl-NL" sz="1600" b="1" dirty="0" err="1" smtClean="0"/>
              <a:t>WiFi</a:t>
            </a:r>
            <a:r>
              <a:rPr lang="nl-NL" sz="1600" b="1" dirty="0" smtClean="0"/>
              <a:t> Action Cam</a:t>
            </a:r>
          </a:p>
          <a:p>
            <a:pPr marL="285750" indent="-285750">
              <a:buFontTx/>
              <a:buChar char="-"/>
            </a:pPr>
            <a:r>
              <a:rPr lang="nl-NL" sz="1600" b="1" dirty="0" smtClean="0"/>
              <a:t>1080P HD </a:t>
            </a:r>
            <a:r>
              <a:rPr lang="nl-NL" sz="1600" b="1" dirty="0"/>
              <a:t>–</a:t>
            </a:r>
            <a:r>
              <a:rPr lang="nl-NL" sz="1600" b="1" dirty="0" smtClean="0"/>
              <a:t> 30FPS</a:t>
            </a:r>
          </a:p>
          <a:p>
            <a:pPr marL="285750" indent="-285750">
              <a:buFontTx/>
              <a:buChar char="-"/>
            </a:pPr>
            <a:r>
              <a:rPr lang="nl-NL" sz="1600" b="1" dirty="0" err="1" smtClean="0"/>
              <a:t>WiFi</a:t>
            </a:r>
            <a:r>
              <a:rPr lang="nl-NL" sz="1600" b="1" dirty="0" smtClean="0"/>
              <a:t>, App </a:t>
            </a:r>
            <a:r>
              <a:rPr lang="nl-NL" sz="1600" b="1" dirty="0" err="1" smtClean="0"/>
              <a:t>controllable</a:t>
            </a:r>
            <a:r>
              <a:rPr lang="nl-NL" sz="1600" b="1" dirty="0" smtClean="0"/>
              <a:t> (App: </a:t>
            </a:r>
            <a:r>
              <a:rPr lang="nl-NL" sz="1600" b="1" dirty="0" err="1" smtClean="0"/>
              <a:t>Isportcam</a:t>
            </a:r>
            <a:r>
              <a:rPr lang="nl-NL" sz="1600" b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nl-NL" sz="1600" b="1" dirty="0" smtClean="0"/>
              <a:t>Underwater </a:t>
            </a:r>
            <a:r>
              <a:rPr lang="nl-NL" sz="1600" b="1" dirty="0" err="1" smtClean="0"/>
              <a:t>casing</a:t>
            </a:r>
            <a:endParaRPr lang="nl-NL" sz="1600" b="1" dirty="0" smtClean="0"/>
          </a:p>
          <a:p>
            <a:pPr marL="285750" indent="-285750">
              <a:buFontTx/>
              <a:buChar char="-"/>
            </a:pPr>
            <a:r>
              <a:rPr lang="nl-NL" sz="1600" b="1" dirty="0" smtClean="0"/>
              <a:t>1,5 </a:t>
            </a:r>
            <a:r>
              <a:rPr lang="nl-NL" sz="1600" b="1" dirty="0" err="1" smtClean="0"/>
              <a:t>hour</a:t>
            </a:r>
            <a:r>
              <a:rPr lang="nl-NL" sz="1600" b="1" dirty="0" smtClean="0"/>
              <a:t> record time</a:t>
            </a:r>
          </a:p>
          <a:p>
            <a:pPr marL="285750" indent="-285750">
              <a:buFontTx/>
              <a:buChar char="-"/>
            </a:pPr>
            <a:r>
              <a:rPr lang="nl-NL" sz="1600" b="1" dirty="0" err="1" smtClean="0"/>
              <a:t>Accessorypack</a:t>
            </a:r>
            <a:r>
              <a:rPr lang="nl-NL" sz="1600" b="1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nl-NL" sz="1600" b="1" dirty="0"/>
              <a:t>Works </a:t>
            </a:r>
            <a:r>
              <a:rPr lang="nl-NL" sz="1600" b="1" dirty="0" err="1"/>
              <a:t>with</a:t>
            </a:r>
            <a:r>
              <a:rPr lang="nl-NL" sz="1600" b="1" dirty="0"/>
              <a:t> </a:t>
            </a:r>
            <a:r>
              <a:rPr lang="nl-NL" sz="1600" b="1" dirty="0" err="1"/>
              <a:t>ExtremeX</a:t>
            </a:r>
            <a:r>
              <a:rPr lang="nl-NL" sz="1600" b="1" dirty="0"/>
              <a:t> </a:t>
            </a:r>
            <a:r>
              <a:rPr lang="nl-NL" sz="1600" b="1" dirty="0" err="1"/>
              <a:t>battery</a:t>
            </a:r>
            <a:r>
              <a:rPr lang="nl-NL" sz="1600" b="1" dirty="0"/>
              <a:t> pack </a:t>
            </a:r>
            <a:endParaRPr lang="nl-NL" sz="1600" b="1" dirty="0" smtClean="0"/>
          </a:p>
          <a:p>
            <a:pPr marL="285750" indent="-285750">
              <a:buFontTx/>
              <a:buChar char="-"/>
            </a:pPr>
            <a:r>
              <a:rPr lang="nl-NL" sz="1600" b="1" dirty="0" smtClean="0"/>
              <a:t>SRP: €79,95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1970" y="253606"/>
            <a:ext cx="1564020" cy="278449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1970" y="3985097"/>
            <a:ext cx="1564020" cy="278449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7059" y="3985097"/>
            <a:ext cx="1566280" cy="278449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3" t="11933" r="11116" b="11936"/>
          <a:stretch/>
        </p:blipFill>
        <p:spPr>
          <a:xfrm>
            <a:off x="1102002" y="2128587"/>
            <a:ext cx="1795783" cy="18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926304" y="211875"/>
            <a:ext cx="1331631" cy="1266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1500" b="1" dirty="0">
                <a:solidFill>
                  <a:srgbClr val="0224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25" y="251951"/>
            <a:ext cx="4588195" cy="1093992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24536" y="1345943"/>
            <a:ext cx="389356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b="1" dirty="0" err="1" smtClean="0"/>
              <a:t>Your</a:t>
            </a:r>
            <a:r>
              <a:rPr lang="nl-NL" sz="1600" b="1" dirty="0" smtClean="0"/>
              <a:t> partner in Action</a:t>
            </a:r>
          </a:p>
          <a:p>
            <a:pPr marL="285750" indent="-285750">
              <a:buFontTx/>
              <a:buChar char="-"/>
            </a:pPr>
            <a:r>
              <a:rPr lang="nl-NL" sz="1600" b="1" dirty="0" smtClean="0"/>
              <a:t>4K </a:t>
            </a:r>
            <a:r>
              <a:rPr lang="nl-NL" sz="1600" b="1" dirty="0"/>
              <a:t>–</a:t>
            </a:r>
            <a:r>
              <a:rPr lang="nl-NL" sz="1600" b="1" dirty="0" smtClean="0"/>
              <a:t> 30FPS</a:t>
            </a:r>
          </a:p>
          <a:p>
            <a:pPr marL="285750" indent="-285750">
              <a:buFontTx/>
              <a:buChar char="-"/>
            </a:pPr>
            <a:r>
              <a:rPr lang="nl-NL" sz="1600" b="1" dirty="0" smtClean="0"/>
              <a:t>1080P – 60FPS</a:t>
            </a:r>
          </a:p>
          <a:p>
            <a:pPr marL="285750" indent="-285750">
              <a:buFontTx/>
              <a:buChar char="-"/>
            </a:pPr>
            <a:r>
              <a:rPr lang="nl-NL" sz="1600" b="1" dirty="0" err="1" smtClean="0"/>
              <a:t>WiFi</a:t>
            </a:r>
            <a:r>
              <a:rPr lang="nl-NL" sz="1600" b="1" dirty="0" smtClean="0"/>
              <a:t>, App </a:t>
            </a:r>
            <a:r>
              <a:rPr lang="nl-NL" sz="1600" b="1" dirty="0" err="1" smtClean="0"/>
              <a:t>controllable</a:t>
            </a:r>
            <a:r>
              <a:rPr lang="nl-NL" sz="1600" b="1" dirty="0" smtClean="0"/>
              <a:t> (App: XDV – App)</a:t>
            </a:r>
          </a:p>
          <a:p>
            <a:pPr marL="285750" indent="-285750">
              <a:buFontTx/>
              <a:buChar char="-"/>
            </a:pPr>
            <a:r>
              <a:rPr lang="nl-NL" sz="1600" b="1" dirty="0" smtClean="0"/>
              <a:t>Underwater </a:t>
            </a:r>
            <a:r>
              <a:rPr lang="nl-NL" sz="1600" b="1" dirty="0" err="1" smtClean="0"/>
              <a:t>casing</a:t>
            </a:r>
            <a:endParaRPr lang="nl-NL" sz="1600" b="1" dirty="0" smtClean="0"/>
          </a:p>
          <a:p>
            <a:pPr marL="285750" indent="-285750">
              <a:buFontTx/>
              <a:buChar char="-"/>
            </a:pPr>
            <a:r>
              <a:rPr lang="nl-NL" sz="1600" b="1" dirty="0" smtClean="0"/>
              <a:t>1,5 </a:t>
            </a:r>
            <a:r>
              <a:rPr lang="nl-NL" sz="1600" b="1" dirty="0" err="1" smtClean="0"/>
              <a:t>hour</a:t>
            </a:r>
            <a:r>
              <a:rPr lang="nl-NL" sz="1600" b="1" dirty="0" smtClean="0"/>
              <a:t> record time</a:t>
            </a:r>
          </a:p>
          <a:p>
            <a:pPr marL="285750" indent="-285750">
              <a:buFontTx/>
              <a:buChar char="-"/>
            </a:pPr>
            <a:r>
              <a:rPr lang="nl-NL" sz="1600" b="1" dirty="0" err="1" smtClean="0"/>
              <a:t>Accessorypack</a:t>
            </a:r>
            <a:r>
              <a:rPr lang="nl-NL" sz="1600" b="1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nl-NL" sz="1600" b="1" dirty="0" smtClean="0"/>
              <a:t>Works </a:t>
            </a:r>
            <a:r>
              <a:rPr lang="nl-NL" sz="1600" b="1" dirty="0" err="1" smtClean="0"/>
              <a:t>with</a:t>
            </a:r>
            <a:r>
              <a:rPr lang="nl-NL" sz="1600" b="1" dirty="0" smtClean="0"/>
              <a:t> </a:t>
            </a:r>
            <a:r>
              <a:rPr lang="nl-NL" sz="1600" b="1" dirty="0" err="1" smtClean="0"/>
              <a:t>ExtremeX</a:t>
            </a:r>
            <a:r>
              <a:rPr lang="nl-NL" sz="1600" b="1" dirty="0" smtClean="0"/>
              <a:t> </a:t>
            </a:r>
            <a:r>
              <a:rPr lang="nl-NL" sz="1600" b="1" dirty="0" err="1" smtClean="0"/>
              <a:t>battery</a:t>
            </a:r>
            <a:r>
              <a:rPr lang="nl-NL" sz="1600" b="1" dirty="0" smtClean="0"/>
              <a:t> pack</a:t>
            </a:r>
          </a:p>
          <a:p>
            <a:pPr marL="285750" indent="-285750">
              <a:buFontTx/>
              <a:buChar char="-"/>
            </a:pPr>
            <a:r>
              <a:rPr lang="nl-NL" sz="1600" b="1" dirty="0" smtClean="0"/>
              <a:t>SRP: €119,95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640" y="3654267"/>
            <a:ext cx="1556411" cy="268038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3977" y="566678"/>
            <a:ext cx="1549478" cy="265161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1641" y="562858"/>
            <a:ext cx="1556411" cy="265543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3977" y="3654267"/>
            <a:ext cx="1549478" cy="268038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t="12327" r="10372" b="12781"/>
          <a:stretch/>
        </p:blipFill>
        <p:spPr>
          <a:xfrm>
            <a:off x="535141" y="4478142"/>
            <a:ext cx="1847273" cy="18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8361</TotalTime>
  <Words>230</Words>
  <Application>Microsoft Office PowerPoint</Application>
  <PresentationFormat>Breedbeeld</PresentationFormat>
  <Paragraphs>73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Kantoorthema</vt:lpstr>
      <vt:lpstr>PowerPoint-presentatie</vt:lpstr>
      <vt:lpstr>PowerPoint-presentatie</vt:lpstr>
      <vt:lpstr>PowerPoint-presentatie</vt:lpstr>
      <vt:lpstr>PowerPoint-presentatie</vt:lpstr>
      <vt:lpstr>TARGET GROUP</vt:lpstr>
      <vt:lpstr>PowerPoint-presentatie</vt:lpstr>
      <vt:lpstr>1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Sales Elmarc</dc:creator>
  <cp:lastModifiedBy>Sales Elmarc</cp:lastModifiedBy>
  <cp:revision>45</cp:revision>
  <dcterms:created xsi:type="dcterms:W3CDTF">2016-08-12T14:16:01Z</dcterms:created>
  <dcterms:modified xsi:type="dcterms:W3CDTF">2016-08-18T13:10:00Z</dcterms:modified>
</cp:coreProperties>
</file>