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07200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6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49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08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23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3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25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70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50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54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47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7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8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9ABF-3C5A-4365-AE6B-D38234DF88AE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C39F-1CEE-44EE-B18C-ADF2E57752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2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:\NIKKEI\IMAGES\NIKKEI-EXTREMEX360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61" y="1208042"/>
            <a:ext cx="1577875" cy="13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933" r="11116" b="11936"/>
          <a:stretch/>
        </p:blipFill>
        <p:spPr>
          <a:xfrm>
            <a:off x="1501454" y="1353308"/>
            <a:ext cx="1407864" cy="1455473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254263" y="2964057"/>
            <a:ext cx="2062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/>
              <a:t>ExtremeX4</a:t>
            </a:r>
          </a:p>
          <a:p>
            <a:endParaRPr lang="nl-NL" sz="800" b="1" dirty="0"/>
          </a:p>
        </p:txBody>
      </p:sp>
      <p:sp>
        <p:nvSpPr>
          <p:cNvPr id="13" name="Rechthoek 12"/>
          <p:cNvSpPr/>
          <p:nvPr/>
        </p:nvSpPr>
        <p:spPr>
          <a:xfrm>
            <a:off x="6911405" y="2964056"/>
            <a:ext cx="191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/>
              <a:t>ExtremeX6</a:t>
            </a:r>
          </a:p>
          <a:p>
            <a:endParaRPr lang="nl-NL" sz="800" b="1" dirty="0"/>
          </a:p>
        </p:txBody>
      </p:sp>
      <p:sp>
        <p:nvSpPr>
          <p:cNvPr id="14" name="Rechthoek 13"/>
          <p:cNvSpPr/>
          <p:nvPr/>
        </p:nvSpPr>
        <p:spPr>
          <a:xfrm>
            <a:off x="1596344" y="2964057"/>
            <a:ext cx="1822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/>
              <a:t>ExtremeX2</a:t>
            </a:r>
            <a:endParaRPr lang="nl-NL" sz="1600" b="1" dirty="0"/>
          </a:p>
          <a:p>
            <a:endParaRPr lang="nl-NL" sz="800" b="1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933" r="11116" b="11936"/>
          <a:stretch/>
        </p:blipFill>
        <p:spPr>
          <a:xfrm>
            <a:off x="4254263" y="1365705"/>
            <a:ext cx="1407087" cy="145467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2327" r="10372" b="12781"/>
          <a:stretch/>
        </p:blipFill>
        <p:spPr>
          <a:xfrm>
            <a:off x="6913709" y="1390491"/>
            <a:ext cx="1447432" cy="1454669"/>
          </a:xfrm>
          <a:prstGeom prst="rect">
            <a:avLst/>
          </a:prstGeom>
        </p:spPr>
      </p:pic>
      <p:pic>
        <p:nvPicPr>
          <p:cNvPr id="17" name="Picture 2" descr="Best Reviewed door Kieskeur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52" y="1900124"/>
            <a:ext cx="574582" cy="9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35431"/>
              </p:ext>
            </p:extLst>
          </p:nvPr>
        </p:nvGraphicFramePr>
        <p:xfrm>
          <a:off x="652791" y="3673953"/>
          <a:ext cx="8379066" cy="2916628"/>
        </p:xfrm>
        <a:graphic>
          <a:graphicData uri="http://schemas.openxmlformats.org/drawingml/2006/table">
            <a:tbl>
              <a:tblPr/>
              <a:tblGrid>
                <a:gridCol w="937219"/>
                <a:gridCol w="144694"/>
                <a:gridCol w="1686994"/>
                <a:gridCol w="1095066"/>
                <a:gridCol w="1696860"/>
                <a:gridCol w="1095066"/>
                <a:gridCol w="1723167"/>
              </a:tblGrid>
              <a:tr h="21932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Resolution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 - 30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HD - 30FPS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- 30FPS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54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 - 30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HD - 60FPS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683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 - 120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app: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iSportcam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app: XDV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63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Casing: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Underwater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Underwater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Underwater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524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  <a:r>
                        <a:rPr lang="nl-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life</a:t>
                      </a:r>
                      <a:r>
                        <a:rPr lang="nl-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1,5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1,5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1,5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98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Accessory</a:t>
                      </a:r>
                      <a:r>
                        <a:rPr lang="nl-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nl-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nl-NL" sz="1200" b="1" i="0" u="none" strike="noStrike" baseline="0" dirty="0" smtClean="0">
                          <a:solidFill>
                            <a:srgbClr val="2DD3DB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nl-NL" sz="1200" b="1" i="0" u="none" strike="noStrike" dirty="0">
                        <a:solidFill>
                          <a:srgbClr val="2DD3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GoPro compatible</a:t>
                      </a:r>
                    </a:p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GoPro compatible</a:t>
                      </a:r>
                    </a:p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GoPro compatible</a:t>
                      </a:r>
                    </a:p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21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€49,95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€79,95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€119,95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435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" name="Afbeelding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" y="144926"/>
            <a:ext cx="4017273" cy="957864"/>
          </a:xfrm>
          <a:prstGeom prst="rect">
            <a:avLst/>
          </a:prstGeom>
        </p:spPr>
      </p:pic>
      <p:graphicFrame>
        <p:nvGraphicFramePr>
          <p:cNvPr id="20" name="Tabe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05079"/>
              </p:ext>
            </p:extLst>
          </p:nvPr>
        </p:nvGraphicFramePr>
        <p:xfrm>
          <a:off x="9500667" y="3659299"/>
          <a:ext cx="2179499" cy="2967116"/>
        </p:xfrm>
        <a:graphic>
          <a:graphicData uri="http://schemas.openxmlformats.org/drawingml/2006/table">
            <a:tbl>
              <a:tblPr/>
              <a:tblGrid>
                <a:gridCol w="2179499"/>
              </a:tblGrid>
              <a:tr h="201775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HD 2x 960P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- 30FPS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397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37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app: 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ExtremeX</a:t>
                      </a:r>
                      <a:r>
                        <a:rPr lang="nl-N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345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41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36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GoPro compatible</a:t>
                      </a:r>
                    </a:p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05"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€249,95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203"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Rechthoek 20"/>
          <p:cNvSpPr/>
          <p:nvPr/>
        </p:nvSpPr>
        <p:spPr>
          <a:xfrm>
            <a:off x="9258305" y="2964057"/>
            <a:ext cx="214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/>
              <a:t>ExtremeX360</a:t>
            </a:r>
          </a:p>
          <a:p>
            <a:endParaRPr lang="nl-NL" sz="800" b="1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91" y="2113479"/>
            <a:ext cx="1466271" cy="5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:\NIKKEI\IMAGES\NIKKEI-EXTREMEX360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61" y="1208042"/>
            <a:ext cx="1577875" cy="13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933" r="11116" b="11936"/>
          <a:stretch/>
        </p:blipFill>
        <p:spPr>
          <a:xfrm>
            <a:off x="1501454" y="1353308"/>
            <a:ext cx="1407864" cy="1455473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254263" y="2964057"/>
            <a:ext cx="2062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/>
              <a:t>ExtremeX4</a:t>
            </a:r>
          </a:p>
          <a:p>
            <a:endParaRPr lang="nl-NL" sz="800" b="1" dirty="0"/>
          </a:p>
        </p:txBody>
      </p:sp>
      <p:sp>
        <p:nvSpPr>
          <p:cNvPr id="13" name="Rechthoek 12"/>
          <p:cNvSpPr/>
          <p:nvPr/>
        </p:nvSpPr>
        <p:spPr>
          <a:xfrm>
            <a:off x="6911405" y="2964056"/>
            <a:ext cx="191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/>
              <a:t>ExtremeX6</a:t>
            </a:r>
          </a:p>
          <a:p>
            <a:endParaRPr lang="nl-NL" sz="800" b="1" dirty="0"/>
          </a:p>
        </p:txBody>
      </p:sp>
      <p:sp>
        <p:nvSpPr>
          <p:cNvPr id="14" name="Rechthoek 13"/>
          <p:cNvSpPr/>
          <p:nvPr/>
        </p:nvSpPr>
        <p:spPr>
          <a:xfrm>
            <a:off x="1596344" y="2964057"/>
            <a:ext cx="1822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/>
              <a:t>ExtremeX2</a:t>
            </a:r>
            <a:endParaRPr lang="nl-NL" sz="1600" b="1" dirty="0"/>
          </a:p>
          <a:p>
            <a:endParaRPr lang="nl-NL" sz="800" b="1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933" r="11116" b="11936"/>
          <a:stretch/>
        </p:blipFill>
        <p:spPr>
          <a:xfrm>
            <a:off x="4254263" y="1365705"/>
            <a:ext cx="1407087" cy="145467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2327" r="10372" b="12781"/>
          <a:stretch/>
        </p:blipFill>
        <p:spPr>
          <a:xfrm>
            <a:off x="6913709" y="1390491"/>
            <a:ext cx="1447432" cy="1454669"/>
          </a:xfrm>
          <a:prstGeom prst="rect">
            <a:avLst/>
          </a:prstGeom>
        </p:spPr>
      </p:pic>
      <p:pic>
        <p:nvPicPr>
          <p:cNvPr id="17" name="Picture 2" descr="Best Reviewed door Kieskeur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52" y="1900124"/>
            <a:ext cx="574582" cy="9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9844"/>
              </p:ext>
            </p:extLst>
          </p:nvPr>
        </p:nvGraphicFramePr>
        <p:xfrm>
          <a:off x="652791" y="3673953"/>
          <a:ext cx="8379066" cy="2916628"/>
        </p:xfrm>
        <a:graphic>
          <a:graphicData uri="http://schemas.openxmlformats.org/drawingml/2006/table">
            <a:tbl>
              <a:tblPr/>
              <a:tblGrid>
                <a:gridCol w="937219"/>
                <a:gridCol w="144694"/>
                <a:gridCol w="1686994"/>
                <a:gridCol w="1095066"/>
                <a:gridCol w="1696860"/>
                <a:gridCol w="1095066"/>
                <a:gridCol w="1723167"/>
              </a:tblGrid>
              <a:tr h="219320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 - 30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HD - 30FPS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- 30FPS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54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 - 30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HD - 60FPS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683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 - 120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geïntegreerd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geïntegreerd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633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120˚ beeldhoek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170˚ beeldhoek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170˚ beeldhoek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524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1,5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1,5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1,5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98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baseline="0" dirty="0" smtClean="0">
                          <a:solidFill>
                            <a:srgbClr val="2DD3DB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nl-NL" sz="1200" b="1" i="0" u="none" strike="noStrike" dirty="0">
                        <a:solidFill>
                          <a:srgbClr val="2DD3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GoPro compatible</a:t>
                      </a:r>
                    </a:p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GoPro compatible</a:t>
                      </a:r>
                    </a:p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GoPro compatible</a:t>
                      </a:r>
                    </a:p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21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435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" name="Afbeelding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" y="144926"/>
            <a:ext cx="4017273" cy="957864"/>
          </a:xfrm>
          <a:prstGeom prst="rect">
            <a:avLst/>
          </a:prstGeom>
        </p:spPr>
      </p:pic>
      <p:graphicFrame>
        <p:nvGraphicFramePr>
          <p:cNvPr id="20" name="Tabe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34347"/>
              </p:ext>
            </p:extLst>
          </p:nvPr>
        </p:nvGraphicFramePr>
        <p:xfrm>
          <a:off x="9500667" y="3659299"/>
          <a:ext cx="2179499" cy="2967116"/>
        </p:xfrm>
        <a:graphic>
          <a:graphicData uri="http://schemas.openxmlformats.org/drawingml/2006/table">
            <a:tbl>
              <a:tblPr/>
              <a:tblGrid>
                <a:gridCol w="2179499"/>
              </a:tblGrid>
              <a:tr h="201775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HD 2x 960P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- 30FPS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397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37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geïntegreerd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345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360˚ beeldhoek (2 x 220˚)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41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36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GoPro compatible</a:t>
                      </a:r>
                    </a:p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nl-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</a:t>
                      </a:r>
                      <a:r>
                        <a:rPr lang="nl-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05"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249,95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203">
                <a:tc>
                  <a:txBody>
                    <a:bodyPr/>
                    <a:lstStyle/>
                    <a:p>
                      <a:pPr algn="l" rtl="0" fontAlgn="b"/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Rechthoek 20"/>
          <p:cNvSpPr/>
          <p:nvPr/>
        </p:nvSpPr>
        <p:spPr>
          <a:xfrm>
            <a:off x="9258305" y="2964057"/>
            <a:ext cx="214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/>
              <a:t>ExtremeX360</a:t>
            </a:r>
          </a:p>
          <a:p>
            <a:endParaRPr lang="nl-NL" sz="800" b="1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91" y="2113479"/>
            <a:ext cx="1466271" cy="5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230</Words>
  <Application>Microsoft Office PowerPoint</Application>
  <PresentationFormat>Aangepast</PresentationFormat>
  <Paragraphs>75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Sales Elmarc</dc:creator>
  <cp:lastModifiedBy>Isabelle Boone</cp:lastModifiedBy>
  <cp:revision>39</cp:revision>
  <cp:lastPrinted>2016-10-20T09:41:43Z</cp:lastPrinted>
  <dcterms:created xsi:type="dcterms:W3CDTF">2016-10-14T15:07:58Z</dcterms:created>
  <dcterms:modified xsi:type="dcterms:W3CDTF">2016-12-06T13:18:45Z</dcterms:modified>
</cp:coreProperties>
</file>