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4"/>
  </p:notesMasterIdLst>
  <p:sldIdLst>
    <p:sldId id="261" r:id="rId2"/>
    <p:sldId id="316" r:id="rId3"/>
    <p:sldId id="329" r:id="rId4"/>
    <p:sldId id="314" r:id="rId5"/>
    <p:sldId id="315" r:id="rId6"/>
    <p:sldId id="320" r:id="rId7"/>
    <p:sldId id="327" r:id="rId8"/>
    <p:sldId id="328" r:id="rId9"/>
    <p:sldId id="324" r:id="rId10"/>
    <p:sldId id="321" r:id="rId11"/>
    <p:sldId id="331" r:id="rId12"/>
    <p:sldId id="332" r:id="rId13"/>
  </p:sldIdLst>
  <p:sldSz cx="9144000" cy="6858000" type="screen4x3"/>
  <p:notesSz cx="6807200" cy="99393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8C3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824" autoAdjust="0"/>
    <p:restoredTop sz="95392" autoAdjust="0"/>
  </p:normalViewPr>
  <p:slideViewPr>
    <p:cSldViewPr snapToGrid="0" snapToObjects="1">
      <p:cViewPr varScale="1">
        <p:scale>
          <a:sx n="120" d="100"/>
          <a:sy n="120" d="100"/>
        </p:scale>
        <p:origin x="1392" y="126"/>
      </p:cViewPr>
      <p:guideLst>
        <p:guide orient="horz" pos="2160"/>
        <p:guide pos="2880"/>
      </p:guideLst>
    </p:cSldViewPr>
  </p:slideViewPr>
  <p:outlineViewPr>
    <p:cViewPr>
      <p:scale>
        <a:sx n="33" d="100"/>
        <a:sy n="33" d="100"/>
      </p:scale>
      <p:origin x="0" y="-448"/>
    </p:cViewPr>
  </p:outlineViewPr>
  <p:notesTextViewPr>
    <p:cViewPr>
      <p:scale>
        <a:sx n="100" d="100"/>
        <a:sy n="100" d="100"/>
      </p:scale>
      <p:origin x="0" y="0"/>
    </p:cViewPr>
  </p:notesTextViewPr>
  <p:sorterViewPr>
    <p:cViewPr>
      <p:scale>
        <a:sx n="262" d="100"/>
        <a:sy n="262" d="100"/>
      </p:scale>
      <p:origin x="0" y="219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787" cy="496967"/>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5838" y="0"/>
            <a:ext cx="2949787" cy="496967"/>
          </a:xfrm>
          <a:prstGeom prst="rect">
            <a:avLst/>
          </a:prstGeom>
        </p:spPr>
        <p:txBody>
          <a:bodyPr vert="horz" lIns="91440" tIns="45720" rIns="91440" bIns="45720" rtlCol="0"/>
          <a:lstStyle>
            <a:lvl1pPr algn="r">
              <a:defRPr sz="1200"/>
            </a:lvl1pPr>
          </a:lstStyle>
          <a:p>
            <a:fld id="{6CD99C0B-0B0C-B947-A128-C58F5DB4835C}" type="datetimeFigureOut">
              <a:rPr lang="en-US" smtClean="0"/>
              <a:t>8/10/2016</a:t>
            </a:fld>
            <a:endParaRPr lang="en-US"/>
          </a:p>
        </p:txBody>
      </p:sp>
      <p:sp>
        <p:nvSpPr>
          <p:cNvPr id="4" name="Slide Image Placeholder 3"/>
          <p:cNvSpPr>
            <a:spLocks noGrp="1" noRot="1" noChangeAspect="1"/>
          </p:cNvSpPr>
          <p:nvPr>
            <p:ph type="sldImg" idx="2"/>
          </p:nvPr>
        </p:nvSpPr>
        <p:spPr>
          <a:xfrm>
            <a:off x="920750" y="746125"/>
            <a:ext cx="4965700" cy="3725863"/>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0720" y="4721186"/>
            <a:ext cx="5445760" cy="4472702"/>
          </a:xfrm>
          <a:prstGeom prst="rect">
            <a:avLst/>
          </a:prstGeom>
        </p:spPr>
        <p:txBody>
          <a:bodyPr vert="horz" lIns="91440" tIns="45720" rIns="91440" bIns="45720" rtlCol="0"/>
          <a:lstStyle/>
          <a:p>
            <a:pPr lvl="0"/>
            <a:r>
              <a:rPr lang="nl-NL" smtClean="0"/>
              <a:t>Click to edit Master text styles</a:t>
            </a:r>
          </a:p>
          <a:p>
            <a:pPr lvl="1"/>
            <a:r>
              <a:rPr lang="nl-NL" smtClean="0"/>
              <a:t>Second level</a:t>
            </a:r>
          </a:p>
          <a:p>
            <a:pPr lvl="2"/>
            <a:r>
              <a:rPr lang="nl-NL" smtClean="0"/>
              <a:t>Third level</a:t>
            </a:r>
          </a:p>
          <a:p>
            <a:pPr lvl="3"/>
            <a:r>
              <a:rPr lang="nl-NL" smtClean="0"/>
              <a:t>Fourth level</a:t>
            </a:r>
          </a:p>
          <a:p>
            <a:pPr lvl="4"/>
            <a:r>
              <a:rPr lang="nl-NL" smtClean="0"/>
              <a:t>Fifth level</a:t>
            </a:r>
            <a:endParaRPr lang="en-US"/>
          </a:p>
        </p:txBody>
      </p:sp>
      <p:sp>
        <p:nvSpPr>
          <p:cNvPr id="6" name="Footer Placeholder 5"/>
          <p:cNvSpPr>
            <a:spLocks noGrp="1"/>
          </p:cNvSpPr>
          <p:nvPr>
            <p:ph type="ftr" sz="quarter" idx="4"/>
          </p:nvPr>
        </p:nvSpPr>
        <p:spPr>
          <a:xfrm>
            <a:off x="0" y="9440646"/>
            <a:ext cx="2949787" cy="49696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5838" y="9440646"/>
            <a:ext cx="2949787" cy="496967"/>
          </a:xfrm>
          <a:prstGeom prst="rect">
            <a:avLst/>
          </a:prstGeom>
        </p:spPr>
        <p:txBody>
          <a:bodyPr vert="horz" lIns="91440" tIns="45720" rIns="91440" bIns="45720" rtlCol="0" anchor="b"/>
          <a:lstStyle>
            <a:lvl1pPr algn="r">
              <a:defRPr sz="1200"/>
            </a:lvl1pPr>
          </a:lstStyle>
          <a:p>
            <a:fld id="{6959E69B-A0C8-3648-A1FC-6739E136A363}" type="slidenum">
              <a:rPr lang="en-US" smtClean="0"/>
              <a:t>‹nr.›</a:t>
            </a:fld>
            <a:endParaRPr lang="en-US"/>
          </a:p>
        </p:txBody>
      </p:sp>
    </p:spTree>
    <p:extLst>
      <p:ext uri="{BB962C8B-B14F-4D97-AF65-F5344CB8AC3E}">
        <p14:creationId xmlns:p14="http://schemas.microsoft.com/office/powerpoint/2010/main" val="85082064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59E69B-A0C8-3648-A1FC-6739E136A363}" type="slidenum">
              <a:rPr lang="en-US" smtClean="0"/>
              <a:t>2</a:t>
            </a:fld>
            <a:endParaRPr lang="en-US"/>
          </a:p>
        </p:txBody>
      </p:sp>
    </p:spTree>
    <p:extLst>
      <p:ext uri="{BB962C8B-B14F-4D97-AF65-F5344CB8AC3E}">
        <p14:creationId xmlns:p14="http://schemas.microsoft.com/office/powerpoint/2010/main" val="21148369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59E69B-A0C8-3648-A1FC-6739E136A363}" type="slidenum">
              <a:rPr lang="en-US" smtClean="0"/>
              <a:t>12</a:t>
            </a:fld>
            <a:endParaRPr lang="en-US"/>
          </a:p>
        </p:txBody>
      </p:sp>
    </p:spTree>
    <p:extLst>
      <p:ext uri="{BB962C8B-B14F-4D97-AF65-F5344CB8AC3E}">
        <p14:creationId xmlns:p14="http://schemas.microsoft.com/office/powerpoint/2010/main" val="18161507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59E69B-A0C8-3648-A1FC-6739E136A363}" type="slidenum">
              <a:rPr lang="en-US" smtClean="0"/>
              <a:t>3</a:t>
            </a:fld>
            <a:endParaRPr lang="en-US"/>
          </a:p>
        </p:txBody>
      </p:sp>
    </p:spTree>
    <p:extLst>
      <p:ext uri="{BB962C8B-B14F-4D97-AF65-F5344CB8AC3E}">
        <p14:creationId xmlns:p14="http://schemas.microsoft.com/office/powerpoint/2010/main" val="21148369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59E69B-A0C8-3648-A1FC-6739E136A363}" type="slidenum">
              <a:rPr lang="en-US" smtClean="0"/>
              <a:t>4</a:t>
            </a:fld>
            <a:endParaRPr lang="en-US"/>
          </a:p>
        </p:txBody>
      </p:sp>
    </p:spTree>
    <p:extLst>
      <p:ext uri="{BB962C8B-B14F-4D97-AF65-F5344CB8AC3E}">
        <p14:creationId xmlns:p14="http://schemas.microsoft.com/office/powerpoint/2010/main" val="21148369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59E69B-A0C8-3648-A1FC-6739E136A363}" type="slidenum">
              <a:rPr lang="en-US" smtClean="0"/>
              <a:t>5</a:t>
            </a:fld>
            <a:endParaRPr lang="en-US"/>
          </a:p>
        </p:txBody>
      </p:sp>
    </p:spTree>
    <p:extLst>
      <p:ext uri="{BB962C8B-B14F-4D97-AF65-F5344CB8AC3E}">
        <p14:creationId xmlns:p14="http://schemas.microsoft.com/office/powerpoint/2010/main" val="21148369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59E69B-A0C8-3648-A1FC-6739E136A363}" type="slidenum">
              <a:rPr lang="en-US" smtClean="0"/>
              <a:t>7</a:t>
            </a:fld>
            <a:endParaRPr lang="en-US"/>
          </a:p>
        </p:txBody>
      </p:sp>
    </p:spTree>
    <p:extLst>
      <p:ext uri="{BB962C8B-B14F-4D97-AF65-F5344CB8AC3E}">
        <p14:creationId xmlns:p14="http://schemas.microsoft.com/office/powerpoint/2010/main" val="5063361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59E69B-A0C8-3648-A1FC-6739E136A363}" type="slidenum">
              <a:rPr lang="en-US" smtClean="0"/>
              <a:t>8</a:t>
            </a:fld>
            <a:endParaRPr lang="en-US"/>
          </a:p>
        </p:txBody>
      </p:sp>
    </p:spTree>
    <p:extLst>
      <p:ext uri="{BB962C8B-B14F-4D97-AF65-F5344CB8AC3E}">
        <p14:creationId xmlns:p14="http://schemas.microsoft.com/office/powerpoint/2010/main" val="18161507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59E69B-A0C8-3648-A1FC-6739E136A363}" type="slidenum">
              <a:rPr lang="en-US" smtClean="0"/>
              <a:t>9</a:t>
            </a:fld>
            <a:endParaRPr lang="en-US"/>
          </a:p>
        </p:txBody>
      </p:sp>
    </p:spTree>
    <p:extLst>
      <p:ext uri="{BB962C8B-B14F-4D97-AF65-F5344CB8AC3E}">
        <p14:creationId xmlns:p14="http://schemas.microsoft.com/office/powerpoint/2010/main" val="16641191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59E69B-A0C8-3648-A1FC-6739E136A363}" type="slidenum">
              <a:rPr lang="en-US" smtClean="0"/>
              <a:t>10</a:t>
            </a:fld>
            <a:endParaRPr lang="en-US"/>
          </a:p>
        </p:txBody>
      </p:sp>
    </p:spTree>
    <p:extLst>
      <p:ext uri="{BB962C8B-B14F-4D97-AF65-F5344CB8AC3E}">
        <p14:creationId xmlns:p14="http://schemas.microsoft.com/office/powerpoint/2010/main" val="10000704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59E69B-A0C8-3648-A1FC-6739E136A363}" type="slidenum">
              <a:rPr lang="en-US" smtClean="0"/>
              <a:t>11</a:t>
            </a:fld>
            <a:endParaRPr lang="en-US"/>
          </a:p>
        </p:txBody>
      </p:sp>
    </p:spTree>
    <p:extLst>
      <p:ext uri="{BB962C8B-B14F-4D97-AF65-F5344CB8AC3E}">
        <p14:creationId xmlns:p14="http://schemas.microsoft.com/office/powerpoint/2010/main" val="18161507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nl-NL"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smtClean="0"/>
              <a:t>Click to edit Master subtitle style</a:t>
            </a:r>
            <a:endParaRPr lang="en-US"/>
          </a:p>
        </p:txBody>
      </p:sp>
      <p:sp>
        <p:nvSpPr>
          <p:cNvPr id="4" name="Date Placeholder 3"/>
          <p:cNvSpPr>
            <a:spLocks noGrp="1"/>
          </p:cNvSpPr>
          <p:nvPr>
            <p:ph type="dt" sz="half" idx="10"/>
          </p:nvPr>
        </p:nvSpPr>
        <p:spPr/>
        <p:txBody>
          <a:bodyPr/>
          <a:lstStyle/>
          <a:p>
            <a:fld id="{FE575E4B-07C6-FB4A-BA37-FBADEE5D9624}" type="datetimeFigureOut">
              <a:rPr lang="en-US" smtClean="0"/>
              <a:t>8/10/2016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AE7DCD-709A-924A-8B36-FA2E93A8C5E2}" type="slidenum">
              <a:rPr lang="en-US" smtClean="0"/>
              <a:t>‹nr.›</a:t>
            </a:fld>
            <a:endParaRPr lang="en-US"/>
          </a:p>
        </p:txBody>
      </p:sp>
    </p:spTree>
    <p:extLst>
      <p:ext uri="{BB962C8B-B14F-4D97-AF65-F5344CB8AC3E}">
        <p14:creationId xmlns:p14="http://schemas.microsoft.com/office/powerpoint/2010/main" val="17946626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nl-NL" smtClean="0"/>
              <a:t>Click to edit Master text styles</a:t>
            </a:r>
          </a:p>
          <a:p>
            <a:pPr lvl="1"/>
            <a:r>
              <a:rPr lang="nl-NL" smtClean="0"/>
              <a:t>Second level</a:t>
            </a:r>
          </a:p>
          <a:p>
            <a:pPr lvl="2"/>
            <a:r>
              <a:rPr lang="nl-NL" smtClean="0"/>
              <a:t>Third level</a:t>
            </a:r>
          </a:p>
          <a:p>
            <a:pPr lvl="3"/>
            <a:r>
              <a:rPr lang="nl-NL" smtClean="0"/>
              <a:t>Fourth level</a:t>
            </a:r>
          </a:p>
          <a:p>
            <a:pPr lvl="4"/>
            <a:r>
              <a:rPr lang="nl-NL" smtClean="0"/>
              <a:t>Fifth level</a:t>
            </a:r>
            <a:endParaRPr lang="en-US"/>
          </a:p>
        </p:txBody>
      </p:sp>
      <p:sp>
        <p:nvSpPr>
          <p:cNvPr id="4" name="Date Placeholder 3"/>
          <p:cNvSpPr>
            <a:spLocks noGrp="1"/>
          </p:cNvSpPr>
          <p:nvPr>
            <p:ph type="dt" sz="half" idx="10"/>
          </p:nvPr>
        </p:nvSpPr>
        <p:spPr/>
        <p:txBody>
          <a:bodyPr/>
          <a:lstStyle/>
          <a:p>
            <a:fld id="{FE575E4B-07C6-FB4A-BA37-FBADEE5D9624}" type="datetimeFigureOut">
              <a:rPr lang="en-US" smtClean="0"/>
              <a:t>8/10/2016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AE7DCD-709A-924A-8B36-FA2E93A8C5E2}" type="slidenum">
              <a:rPr lang="en-US" smtClean="0"/>
              <a:t>‹nr.›</a:t>
            </a:fld>
            <a:endParaRPr lang="en-US"/>
          </a:p>
        </p:txBody>
      </p:sp>
    </p:spTree>
    <p:extLst>
      <p:ext uri="{BB962C8B-B14F-4D97-AF65-F5344CB8AC3E}">
        <p14:creationId xmlns:p14="http://schemas.microsoft.com/office/powerpoint/2010/main" val="26170139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nl-NL"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nl-NL" smtClean="0"/>
              <a:t>Click to edit Master text styles</a:t>
            </a:r>
          </a:p>
          <a:p>
            <a:pPr lvl="1"/>
            <a:r>
              <a:rPr lang="nl-NL" smtClean="0"/>
              <a:t>Second level</a:t>
            </a:r>
          </a:p>
          <a:p>
            <a:pPr lvl="2"/>
            <a:r>
              <a:rPr lang="nl-NL" smtClean="0"/>
              <a:t>Third level</a:t>
            </a:r>
          </a:p>
          <a:p>
            <a:pPr lvl="3"/>
            <a:r>
              <a:rPr lang="nl-NL" smtClean="0"/>
              <a:t>Fourth level</a:t>
            </a:r>
          </a:p>
          <a:p>
            <a:pPr lvl="4"/>
            <a:r>
              <a:rPr lang="nl-NL" smtClean="0"/>
              <a:t>Fifth level</a:t>
            </a:r>
            <a:endParaRPr lang="en-US"/>
          </a:p>
        </p:txBody>
      </p:sp>
      <p:sp>
        <p:nvSpPr>
          <p:cNvPr id="4" name="Date Placeholder 3"/>
          <p:cNvSpPr>
            <a:spLocks noGrp="1"/>
          </p:cNvSpPr>
          <p:nvPr>
            <p:ph type="dt" sz="half" idx="10"/>
          </p:nvPr>
        </p:nvSpPr>
        <p:spPr/>
        <p:txBody>
          <a:bodyPr/>
          <a:lstStyle/>
          <a:p>
            <a:fld id="{FE575E4B-07C6-FB4A-BA37-FBADEE5D9624}" type="datetimeFigureOut">
              <a:rPr lang="en-US" smtClean="0"/>
              <a:t>8/10/2016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AE7DCD-709A-924A-8B36-FA2E93A8C5E2}" type="slidenum">
              <a:rPr lang="en-US" smtClean="0"/>
              <a:t>‹nr.›</a:t>
            </a:fld>
            <a:endParaRPr lang="en-US"/>
          </a:p>
        </p:txBody>
      </p:sp>
    </p:spTree>
    <p:extLst>
      <p:ext uri="{BB962C8B-B14F-4D97-AF65-F5344CB8AC3E}">
        <p14:creationId xmlns:p14="http://schemas.microsoft.com/office/powerpoint/2010/main" val="23022678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Click to edit Master title style</a:t>
            </a:r>
            <a:endParaRPr lang="en-US"/>
          </a:p>
        </p:txBody>
      </p:sp>
      <p:sp>
        <p:nvSpPr>
          <p:cNvPr id="3" name="Content Placeholder 2"/>
          <p:cNvSpPr>
            <a:spLocks noGrp="1"/>
          </p:cNvSpPr>
          <p:nvPr>
            <p:ph idx="1"/>
          </p:nvPr>
        </p:nvSpPr>
        <p:spPr/>
        <p:txBody>
          <a:bodyPr/>
          <a:lstStyle/>
          <a:p>
            <a:pPr lvl="0"/>
            <a:r>
              <a:rPr lang="nl-NL" smtClean="0"/>
              <a:t>Click to edit Master text styles</a:t>
            </a:r>
          </a:p>
          <a:p>
            <a:pPr lvl="1"/>
            <a:r>
              <a:rPr lang="nl-NL" smtClean="0"/>
              <a:t>Second level</a:t>
            </a:r>
          </a:p>
          <a:p>
            <a:pPr lvl="2"/>
            <a:r>
              <a:rPr lang="nl-NL" smtClean="0"/>
              <a:t>Third level</a:t>
            </a:r>
          </a:p>
          <a:p>
            <a:pPr lvl="3"/>
            <a:r>
              <a:rPr lang="nl-NL" smtClean="0"/>
              <a:t>Fourth level</a:t>
            </a:r>
          </a:p>
          <a:p>
            <a:pPr lvl="4"/>
            <a:r>
              <a:rPr lang="nl-NL" smtClean="0"/>
              <a:t>Fifth level</a:t>
            </a:r>
            <a:endParaRPr lang="en-US"/>
          </a:p>
        </p:txBody>
      </p:sp>
      <p:sp>
        <p:nvSpPr>
          <p:cNvPr id="4" name="Date Placeholder 3"/>
          <p:cNvSpPr>
            <a:spLocks noGrp="1"/>
          </p:cNvSpPr>
          <p:nvPr>
            <p:ph type="dt" sz="half" idx="10"/>
          </p:nvPr>
        </p:nvSpPr>
        <p:spPr/>
        <p:txBody>
          <a:bodyPr/>
          <a:lstStyle/>
          <a:p>
            <a:fld id="{FE575E4B-07C6-FB4A-BA37-FBADEE5D9624}" type="datetimeFigureOut">
              <a:rPr lang="en-US" smtClean="0"/>
              <a:t>8/10/2016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AE7DCD-709A-924A-8B36-FA2E93A8C5E2}" type="slidenum">
              <a:rPr lang="en-US" smtClean="0"/>
              <a:t>‹nr.›</a:t>
            </a:fld>
            <a:endParaRPr lang="en-US"/>
          </a:p>
        </p:txBody>
      </p:sp>
    </p:spTree>
    <p:extLst>
      <p:ext uri="{BB962C8B-B14F-4D97-AF65-F5344CB8AC3E}">
        <p14:creationId xmlns:p14="http://schemas.microsoft.com/office/powerpoint/2010/main" val="9292706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nl-NL"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Click to edit Master text styles</a:t>
            </a:r>
          </a:p>
        </p:txBody>
      </p:sp>
      <p:sp>
        <p:nvSpPr>
          <p:cNvPr id="4" name="Date Placeholder 3"/>
          <p:cNvSpPr>
            <a:spLocks noGrp="1"/>
          </p:cNvSpPr>
          <p:nvPr>
            <p:ph type="dt" sz="half" idx="10"/>
          </p:nvPr>
        </p:nvSpPr>
        <p:spPr/>
        <p:txBody>
          <a:bodyPr/>
          <a:lstStyle/>
          <a:p>
            <a:fld id="{FE575E4B-07C6-FB4A-BA37-FBADEE5D9624}" type="datetimeFigureOut">
              <a:rPr lang="en-US" smtClean="0"/>
              <a:t>8/10/2016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AE7DCD-709A-924A-8B36-FA2E93A8C5E2}" type="slidenum">
              <a:rPr lang="en-US" smtClean="0"/>
              <a:t>‹nr.›</a:t>
            </a:fld>
            <a:endParaRPr lang="en-US"/>
          </a:p>
        </p:txBody>
      </p:sp>
    </p:spTree>
    <p:extLst>
      <p:ext uri="{BB962C8B-B14F-4D97-AF65-F5344CB8AC3E}">
        <p14:creationId xmlns:p14="http://schemas.microsoft.com/office/powerpoint/2010/main" val="7977576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Click to edit Master text styles</a:t>
            </a:r>
          </a:p>
          <a:p>
            <a:pPr lvl="1"/>
            <a:r>
              <a:rPr lang="nl-NL" smtClean="0"/>
              <a:t>Second level</a:t>
            </a:r>
          </a:p>
          <a:p>
            <a:pPr lvl="2"/>
            <a:r>
              <a:rPr lang="nl-NL" smtClean="0"/>
              <a:t>Third level</a:t>
            </a:r>
          </a:p>
          <a:p>
            <a:pPr lvl="3"/>
            <a:r>
              <a:rPr lang="nl-NL" smtClean="0"/>
              <a:t>Fourth level</a:t>
            </a:r>
          </a:p>
          <a:p>
            <a:pPr lvl="4"/>
            <a:r>
              <a:rPr lang="nl-NL"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Click to edit Master text styles</a:t>
            </a:r>
          </a:p>
          <a:p>
            <a:pPr lvl="1"/>
            <a:r>
              <a:rPr lang="nl-NL" smtClean="0"/>
              <a:t>Second level</a:t>
            </a:r>
          </a:p>
          <a:p>
            <a:pPr lvl="2"/>
            <a:r>
              <a:rPr lang="nl-NL" smtClean="0"/>
              <a:t>Third level</a:t>
            </a:r>
          </a:p>
          <a:p>
            <a:pPr lvl="3"/>
            <a:r>
              <a:rPr lang="nl-NL" smtClean="0"/>
              <a:t>Fourth level</a:t>
            </a:r>
          </a:p>
          <a:p>
            <a:pPr lvl="4"/>
            <a:r>
              <a:rPr lang="nl-NL" smtClean="0"/>
              <a:t>Fifth level</a:t>
            </a:r>
            <a:endParaRPr lang="en-US"/>
          </a:p>
        </p:txBody>
      </p:sp>
      <p:sp>
        <p:nvSpPr>
          <p:cNvPr id="5" name="Date Placeholder 4"/>
          <p:cNvSpPr>
            <a:spLocks noGrp="1"/>
          </p:cNvSpPr>
          <p:nvPr>
            <p:ph type="dt" sz="half" idx="10"/>
          </p:nvPr>
        </p:nvSpPr>
        <p:spPr/>
        <p:txBody>
          <a:bodyPr/>
          <a:lstStyle/>
          <a:p>
            <a:fld id="{FE575E4B-07C6-FB4A-BA37-FBADEE5D9624}" type="datetimeFigureOut">
              <a:rPr lang="en-US" smtClean="0"/>
              <a:t>8/10/2016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AE7DCD-709A-924A-8B36-FA2E93A8C5E2}" type="slidenum">
              <a:rPr lang="en-US" smtClean="0"/>
              <a:t>‹nr.›</a:t>
            </a:fld>
            <a:endParaRPr lang="en-US"/>
          </a:p>
        </p:txBody>
      </p:sp>
    </p:spTree>
    <p:extLst>
      <p:ext uri="{BB962C8B-B14F-4D97-AF65-F5344CB8AC3E}">
        <p14:creationId xmlns:p14="http://schemas.microsoft.com/office/powerpoint/2010/main" val="26596628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nl-NL"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Click to edit Master text styles</a:t>
            </a:r>
          </a:p>
          <a:p>
            <a:pPr lvl="1"/>
            <a:r>
              <a:rPr lang="nl-NL" smtClean="0"/>
              <a:t>Second level</a:t>
            </a:r>
          </a:p>
          <a:p>
            <a:pPr lvl="2"/>
            <a:r>
              <a:rPr lang="nl-NL" smtClean="0"/>
              <a:t>Third level</a:t>
            </a:r>
          </a:p>
          <a:p>
            <a:pPr lvl="3"/>
            <a:r>
              <a:rPr lang="nl-NL" smtClean="0"/>
              <a:t>Fourth level</a:t>
            </a:r>
          </a:p>
          <a:p>
            <a:pPr lvl="4"/>
            <a:r>
              <a:rPr lang="nl-NL"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Click to edit Master text styles</a:t>
            </a:r>
          </a:p>
          <a:p>
            <a:pPr lvl="1"/>
            <a:r>
              <a:rPr lang="nl-NL" smtClean="0"/>
              <a:t>Second level</a:t>
            </a:r>
          </a:p>
          <a:p>
            <a:pPr lvl="2"/>
            <a:r>
              <a:rPr lang="nl-NL" smtClean="0"/>
              <a:t>Third level</a:t>
            </a:r>
          </a:p>
          <a:p>
            <a:pPr lvl="3"/>
            <a:r>
              <a:rPr lang="nl-NL" smtClean="0"/>
              <a:t>Fourth level</a:t>
            </a:r>
          </a:p>
          <a:p>
            <a:pPr lvl="4"/>
            <a:r>
              <a:rPr lang="nl-NL" smtClean="0"/>
              <a:t>Fifth level</a:t>
            </a:r>
            <a:endParaRPr lang="en-US"/>
          </a:p>
        </p:txBody>
      </p:sp>
      <p:sp>
        <p:nvSpPr>
          <p:cNvPr id="7" name="Date Placeholder 6"/>
          <p:cNvSpPr>
            <a:spLocks noGrp="1"/>
          </p:cNvSpPr>
          <p:nvPr>
            <p:ph type="dt" sz="half" idx="10"/>
          </p:nvPr>
        </p:nvSpPr>
        <p:spPr/>
        <p:txBody>
          <a:bodyPr/>
          <a:lstStyle/>
          <a:p>
            <a:fld id="{FE575E4B-07C6-FB4A-BA37-FBADEE5D9624}" type="datetimeFigureOut">
              <a:rPr lang="en-US" smtClean="0"/>
              <a:t>8/10/2016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1AE7DCD-709A-924A-8B36-FA2E93A8C5E2}" type="slidenum">
              <a:rPr lang="en-US" smtClean="0"/>
              <a:t>‹nr.›</a:t>
            </a:fld>
            <a:endParaRPr lang="en-US"/>
          </a:p>
        </p:txBody>
      </p:sp>
    </p:spTree>
    <p:extLst>
      <p:ext uri="{BB962C8B-B14F-4D97-AF65-F5344CB8AC3E}">
        <p14:creationId xmlns:p14="http://schemas.microsoft.com/office/powerpoint/2010/main" val="31536629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Click to edit Master title style</a:t>
            </a:r>
            <a:endParaRPr lang="en-US"/>
          </a:p>
        </p:txBody>
      </p:sp>
      <p:sp>
        <p:nvSpPr>
          <p:cNvPr id="3" name="Date Placeholder 2"/>
          <p:cNvSpPr>
            <a:spLocks noGrp="1"/>
          </p:cNvSpPr>
          <p:nvPr>
            <p:ph type="dt" sz="half" idx="10"/>
          </p:nvPr>
        </p:nvSpPr>
        <p:spPr/>
        <p:txBody>
          <a:bodyPr/>
          <a:lstStyle/>
          <a:p>
            <a:fld id="{FE575E4B-07C6-FB4A-BA37-FBADEE5D9624}" type="datetimeFigureOut">
              <a:rPr lang="en-US" smtClean="0"/>
              <a:t>8/10/2016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1AE7DCD-709A-924A-8B36-FA2E93A8C5E2}" type="slidenum">
              <a:rPr lang="en-US" smtClean="0"/>
              <a:t>‹nr.›</a:t>
            </a:fld>
            <a:endParaRPr lang="en-US"/>
          </a:p>
        </p:txBody>
      </p:sp>
    </p:spTree>
    <p:extLst>
      <p:ext uri="{BB962C8B-B14F-4D97-AF65-F5344CB8AC3E}">
        <p14:creationId xmlns:p14="http://schemas.microsoft.com/office/powerpoint/2010/main" val="23482253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575E4B-07C6-FB4A-BA37-FBADEE5D9624}" type="datetimeFigureOut">
              <a:rPr lang="en-US" smtClean="0"/>
              <a:t>8/10/2016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1AE7DCD-709A-924A-8B36-FA2E93A8C5E2}" type="slidenum">
              <a:rPr lang="en-US" smtClean="0"/>
              <a:t>‹nr.›</a:t>
            </a:fld>
            <a:endParaRPr lang="en-US"/>
          </a:p>
        </p:txBody>
      </p:sp>
    </p:spTree>
    <p:extLst>
      <p:ext uri="{BB962C8B-B14F-4D97-AF65-F5344CB8AC3E}">
        <p14:creationId xmlns:p14="http://schemas.microsoft.com/office/powerpoint/2010/main" val="27639958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nl-NL"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Click to edit Master text styles</a:t>
            </a:r>
          </a:p>
          <a:p>
            <a:pPr lvl="1"/>
            <a:r>
              <a:rPr lang="nl-NL" smtClean="0"/>
              <a:t>Second level</a:t>
            </a:r>
          </a:p>
          <a:p>
            <a:pPr lvl="2"/>
            <a:r>
              <a:rPr lang="nl-NL" smtClean="0"/>
              <a:t>Third level</a:t>
            </a:r>
          </a:p>
          <a:p>
            <a:pPr lvl="3"/>
            <a:r>
              <a:rPr lang="nl-NL" smtClean="0"/>
              <a:t>Fourth level</a:t>
            </a:r>
          </a:p>
          <a:p>
            <a:pPr lvl="4"/>
            <a:r>
              <a:rPr lang="nl-NL"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Click to edit Master text styles</a:t>
            </a:r>
          </a:p>
        </p:txBody>
      </p:sp>
      <p:sp>
        <p:nvSpPr>
          <p:cNvPr id="5" name="Date Placeholder 4"/>
          <p:cNvSpPr>
            <a:spLocks noGrp="1"/>
          </p:cNvSpPr>
          <p:nvPr>
            <p:ph type="dt" sz="half" idx="10"/>
          </p:nvPr>
        </p:nvSpPr>
        <p:spPr/>
        <p:txBody>
          <a:bodyPr/>
          <a:lstStyle/>
          <a:p>
            <a:fld id="{FE575E4B-07C6-FB4A-BA37-FBADEE5D9624}" type="datetimeFigureOut">
              <a:rPr lang="en-US" smtClean="0"/>
              <a:t>8/10/2016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AE7DCD-709A-924A-8B36-FA2E93A8C5E2}" type="slidenum">
              <a:rPr lang="en-US" smtClean="0"/>
              <a:t>‹nr.›</a:t>
            </a:fld>
            <a:endParaRPr lang="en-US"/>
          </a:p>
        </p:txBody>
      </p:sp>
    </p:spTree>
    <p:extLst>
      <p:ext uri="{BB962C8B-B14F-4D97-AF65-F5344CB8AC3E}">
        <p14:creationId xmlns:p14="http://schemas.microsoft.com/office/powerpoint/2010/main" val="1370847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nl-NL"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Click to edit Master text styles</a:t>
            </a:r>
          </a:p>
        </p:txBody>
      </p:sp>
      <p:sp>
        <p:nvSpPr>
          <p:cNvPr id="5" name="Date Placeholder 4"/>
          <p:cNvSpPr>
            <a:spLocks noGrp="1"/>
          </p:cNvSpPr>
          <p:nvPr>
            <p:ph type="dt" sz="half" idx="10"/>
          </p:nvPr>
        </p:nvSpPr>
        <p:spPr/>
        <p:txBody>
          <a:bodyPr/>
          <a:lstStyle/>
          <a:p>
            <a:fld id="{FE575E4B-07C6-FB4A-BA37-FBADEE5D9624}" type="datetimeFigureOut">
              <a:rPr lang="en-US" smtClean="0"/>
              <a:t>8/10/2016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AE7DCD-709A-924A-8B36-FA2E93A8C5E2}" type="slidenum">
              <a:rPr lang="en-US" smtClean="0"/>
              <a:t>‹nr.›</a:t>
            </a:fld>
            <a:endParaRPr lang="en-US"/>
          </a:p>
        </p:txBody>
      </p:sp>
    </p:spTree>
    <p:extLst>
      <p:ext uri="{BB962C8B-B14F-4D97-AF65-F5344CB8AC3E}">
        <p14:creationId xmlns:p14="http://schemas.microsoft.com/office/powerpoint/2010/main" val="8314005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NL"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NL" smtClean="0"/>
              <a:t>Click to edit Master text styles</a:t>
            </a:r>
          </a:p>
          <a:p>
            <a:pPr lvl="1"/>
            <a:r>
              <a:rPr lang="nl-NL" smtClean="0"/>
              <a:t>Second level</a:t>
            </a:r>
          </a:p>
          <a:p>
            <a:pPr lvl="2"/>
            <a:r>
              <a:rPr lang="nl-NL" smtClean="0"/>
              <a:t>Third level</a:t>
            </a:r>
          </a:p>
          <a:p>
            <a:pPr lvl="3"/>
            <a:r>
              <a:rPr lang="nl-NL" smtClean="0"/>
              <a:t>Fourth level</a:t>
            </a:r>
          </a:p>
          <a:p>
            <a:pPr lvl="4"/>
            <a:r>
              <a:rPr lang="nl-NL"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575E4B-07C6-FB4A-BA37-FBADEE5D9624}" type="datetimeFigureOut">
              <a:rPr lang="en-US" smtClean="0"/>
              <a:t>8/10/2016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AE7DCD-709A-924A-8B36-FA2E93A8C5E2}" type="slidenum">
              <a:rPr lang="en-US" smtClean="0"/>
              <a:t>‹nr.›</a:t>
            </a:fld>
            <a:endParaRPr lang="en-US"/>
          </a:p>
        </p:txBody>
      </p:sp>
    </p:spTree>
    <p:extLst>
      <p:ext uri="{BB962C8B-B14F-4D97-AF65-F5344CB8AC3E}">
        <p14:creationId xmlns:p14="http://schemas.microsoft.com/office/powerpoint/2010/main" val="76407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1.png"/><Relationship Id="rId7"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9.jpeg"/><Relationship Id="rId7" Type="http://schemas.openxmlformats.org/officeDocument/2006/relationships/hyperlink" Target="http://www.google.nl/url?sa=i&amp;rct=j&amp;q=&amp;esrc=s&amp;source=images&amp;cd=&amp;cad=rja&amp;uact=8&amp;ved=0ahUKEwiY6Y2rsITOAhVoIcAKHfFeCYQQjRwIBw&amp;url=http://www.husk.nl/oostenrijk/zell_am_see-kaprun/kaprun/pension_monika.htm&amp;bvm=bv.127521224,d.d2s&amp;psig=AFQjCNG_INhcUJhF8r9nHYCrMUjExrT9NQ&amp;ust=1469184325296426" TargetMode="External"/><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2.png"/><Relationship Id="rId11" Type="http://schemas.openxmlformats.org/officeDocument/2006/relationships/image" Target="../media/image15.png"/><Relationship Id="rId5" Type="http://schemas.openxmlformats.org/officeDocument/2006/relationships/image" Target="../media/image11.png"/><Relationship Id="rId10" Type="http://schemas.openxmlformats.org/officeDocument/2006/relationships/image" Target="../media/image14.jpeg"/><Relationship Id="rId4" Type="http://schemas.openxmlformats.org/officeDocument/2006/relationships/image" Target="../media/image10.jpeg"/><Relationship Id="rId9" Type="http://schemas.openxmlformats.org/officeDocument/2006/relationships/hyperlink" Target="https://www.google.nl/url?sa=i&amp;rct=j&amp;q=&amp;esrc=s&amp;source=images&amp;cd=&amp;cad=rja&amp;uact=8&amp;ved=0ahUKEwiY5dLAsITOAhXLBcAKHSPwAygQjRwIBw&amp;url=https://wallpaperscraft.com/tag/snowboard/3840x2160&amp;bvm=bv.127521224,d.d2s&amp;psig=AFQjCNGCdPPO_fgKAPwAvRGnqe6D6-h6kA&amp;ust=1469184377934669"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7.jpe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784065"/>
            <a:ext cx="9144000" cy="4925786"/>
          </a:xfrm>
          <a:prstGeom prst="rect">
            <a:avLst/>
          </a:prstGeom>
        </p:spPr>
      </p:pic>
      <p:sp>
        <p:nvSpPr>
          <p:cNvPr id="9" name="Tekstvak 8"/>
          <p:cNvSpPr txBox="1"/>
          <p:nvPr/>
        </p:nvSpPr>
        <p:spPr>
          <a:xfrm>
            <a:off x="708973" y="505963"/>
            <a:ext cx="7726054" cy="769441"/>
          </a:xfrm>
          <a:prstGeom prst="rect">
            <a:avLst/>
          </a:prstGeom>
          <a:noFill/>
        </p:spPr>
        <p:txBody>
          <a:bodyPr wrap="square" rtlCol="0">
            <a:spAutoFit/>
          </a:bodyPr>
          <a:lstStyle/>
          <a:p>
            <a:pPr algn="ctr"/>
            <a:r>
              <a:rPr lang="nl-NL" sz="4400" b="1" dirty="0" smtClean="0">
                <a:solidFill>
                  <a:schemeClr val="tx1">
                    <a:lumMod val="65000"/>
                    <a:lumOff val="35000"/>
                  </a:schemeClr>
                </a:solidFill>
              </a:rPr>
              <a:t>JOINT PROMOTION PLAN</a:t>
            </a:r>
            <a:endParaRPr lang="nl-NL" sz="4400" b="1" dirty="0">
              <a:solidFill>
                <a:schemeClr val="tx1">
                  <a:lumMod val="65000"/>
                  <a:lumOff val="35000"/>
                </a:schemeClr>
              </a:solidFill>
            </a:endParaRPr>
          </a:p>
        </p:txBody>
      </p:sp>
    </p:spTree>
    <p:extLst>
      <p:ext uri="{BB962C8B-B14F-4D97-AF65-F5344CB8AC3E}">
        <p14:creationId xmlns:p14="http://schemas.microsoft.com/office/powerpoint/2010/main" val="395595187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07615" y="329614"/>
            <a:ext cx="8631692" cy="461665"/>
          </a:xfrm>
          <a:prstGeom prst="rect">
            <a:avLst/>
          </a:prstGeom>
          <a:solidFill>
            <a:schemeClr val="tx1">
              <a:lumMod val="65000"/>
              <a:lumOff val="35000"/>
            </a:schemeClr>
          </a:solidFill>
        </p:spPr>
        <p:txBody>
          <a:bodyPr wrap="square" rtlCol="0">
            <a:spAutoFit/>
          </a:bodyPr>
          <a:lstStyle/>
          <a:p>
            <a:pPr algn="ctr"/>
            <a:r>
              <a:rPr lang="en-US" sz="2400" b="1" dirty="0" err="1" smtClean="0">
                <a:solidFill>
                  <a:schemeClr val="bg1"/>
                </a:solidFill>
              </a:rPr>
              <a:t>Instore</a:t>
            </a:r>
            <a:r>
              <a:rPr lang="en-US" sz="2400" b="1" dirty="0" smtClean="0">
                <a:solidFill>
                  <a:schemeClr val="bg1"/>
                </a:solidFill>
              </a:rPr>
              <a:t> </a:t>
            </a:r>
            <a:r>
              <a:rPr lang="en-US" sz="2400" b="1" dirty="0" err="1" smtClean="0">
                <a:solidFill>
                  <a:schemeClr val="bg1"/>
                </a:solidFill>
              </a:rPr>
              <a:t>Communicatie</a:t>
            </a:r>
            <a:r>
              <a:rPr lang="en-US" sz="2400" b="1" dirty="0" smtClean="0">
                <a:solidFill>
                  <a:schemeClr val="bg1"/>
                </a:solidFill>
              </a:rPr>
              <a:t> </a:t>
            </a:r>
          </a:p>
        </p:txBody>
      </p:sp>
      <p:pic>
        <p:nvPicPr>
          <p:cNvPr id="2" name="Afbeelding 1"/>
          <p:cNvPicPr>
            <a:picLocks noChangeAspect="1"/>
          </p:cNvPicPr>
          <p:nvPr/>
        </p:nvPicPr>
        <p:blipFill>
          <a:blip r:embed="rId3"/>
          <a:stretch>
            <a:fillRect/>
          </a:stretch>
        </p:blipFill>
        <p:spPr>
          <a:xfrm>
            <a:off x="411865" y="1260275"/>
            <a:ext cx="4446696" cy="5198399"/>
          </a:xfrm>
          <a:prstGeom prst="rect">
            <a:avLst/>
          </a:prstGeom>
        </p:spPr>
      </p:pic>
      <p:sp>
        <p:nvSpPr>
          <p:cNvPr id="3" name="Tekstvak 2"/>
          <p:cNvSpPr txBox="1"/>
          <p:nvPr/>
        </p:nvSpPr>
        <p:spPr>
          <a:xfrm>
            <a:off x="5171473" y="1171112"/>
            <a:ext cx="3553428" cy="3416320"/>
          </a:xfrm>
          <a:prstGeom prst="rect">
            <a:avLst/>
          </a:prstGeom>
          <a:noFill/>
        </p:spPr>
        <p:txBody>
          <a:bodyPr wrap="square" rtlCol="0">
            <a:spAutoFit/>
          </a:bodyPr>
          <a:lstStyle/>
          <a:p>
            <a:r>
              <a:rPr lang="nl-NL" dirty="0" smtClean="0"/>
              <a:t>1. MM Amsterdam Arena </a:t>
            </a:r>
          </a:p>
          <a:p>
            <a:r>
              <a:rPr lang="nl-NL" dirty="0" smtClean="0"/>
              <a:t>2. MM Utrecht Hoog Caterijnen </a:t>
            </a:r>
          </a:p>
          <a:p>
            <a:r>
              <a:rPr lang="nl-NL" dirty="0" smtClean="0"/>
              <a:t>3. MM Rotterdam The Corner </a:t>
            </a:r>
          </a:p>
          <a:p>
            <a:r>
              <a:rPr lang="nl-NL" dirty="0" smtClean="0"/>
              <a:t>4. MM Den Haag</a:t>
            </a:r>
          </a:p>
          <a:p>
            <a:r>
              <a:rPr lang="nl-NL" dirty="0" smtClean="0"/>
              <a:t>5. MM Breda</a:t>
            </a:r>
          </a:p>
          <a:p>
            <a:r>
              <a:rPr lang="nl-NL" dirty="0" smtClean="0"/>
              <a:t>6. MM Zoetermeer </a:t>
            </a:r>
          </a:p>
          <a:p>
            <a:r>
              <a:rPr lang="nl-NL" dirty="0" smtClean="0"/>
              <a:t>7. MM </a:t>
            </a:r>
            <a:r>
              <a:rPr lang="nl-NL" dirty="0" err="1" smtClean="0"/>
              <a:t>Cruqiuis</a:t>
            </a:r>
            <a:endParaRPr lang="nl-NL" dirty="0" smtClean="0"/>
          </a:p>
          <a:p>
            <a:r>
              <a:rPr lang="nl-NL" dirty="0" smtClean="0"/>
              <a:t>8. MM Zwolle</a:t>
            </a:r>
          </a:p>
          <a:p>
            <a:r>
              <a:rPr lang="nl-NL" dirty="0" smtClean="0"/>
              <a:t>9. MM </a:t>
            </a:r>
            <a:r>
              <a:rPr lang="nl-NL" dirty="0" err="1" smtClean="0"/>
              <a:t>Ekkersrijt</a:t>
            </a:r>
            <a:endParaRPr lang="nl-NL" dirty="0" smtClean="0"/>
          </a:p>
          <a:p>
            <a:r>
              <a:rPr lang="nl-NL" dirty="0" smtClean="0"/>
              <a:t>10. MM Groningen Sontplein </a:t>
            </a:r>
          </a:p>
          <a:p>
            <a:r>
              <a:rPr lang="nl-NL" dirty="0" smtClean="0"/>
              <a:t>11. MM Hengelo</a:t>
            </a:r>
          </a:p>
          <a:p>
            <a:r>
              <a:rPr lang="nl-NL" dirty="0" smtClean="0"/>
              <a:t>12. MM Den Bosch</a:t>
            </a:r>
            <a:endParaRPr lang="nl-NL" dirty="0"/>
          </a:p>
        </p:txBody>
      </p:sp>
      <p:sp>
        <p:nvSpPr>
          <p:cNvPr id="7" name="Ovaal 6"/>
          <p:cNvSpPr/>
          <p:nvPr/>
        </p:nvSpPr>
        <p:spPr>
          <a:xfrm>
            <a:off x="1841426" y="4234404"/>
            <a:ext cx="127322" cy="15047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9" name="Ovaal 8"/>
          <p:cNvSpPr/>
          <p:nvPr/>
        </p:nvSpPr>
        <p:spPr>
          <a:xfrm>
            <a:off x="2258992" y="4662668"/>
            <a:ext cx="127322" cy="15047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0" name="Ovaal 9"/>
          <p:cNvSpPr/>
          <p:nvPr/>
        </p:nvSpPr>
        <p:spPr>
          <a:xfrm>
            <a:off x="2440373" y="3794166"/>
            <a:ext cx="127322" cy="15047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1" name="Ovaal 10"/>
          <p:cNvSpPr/>
          <p:nvPr/>
        </p:nvSpPr>
        <p:spPr>
          <a:xfrm>
            <a:off x="2277232" y="3643695"/>
            <a:ext cx="127322" cy="15047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2" name="Ovaal 11"/>
          <p:cNvSpPr/>
          <p:nvPr/>
        </p:nvSpPr>
        <p:spPr>
          <a:xfrm>
            <a:off x="2137458" y="4199570"/>
            <a:ext cx="127322" cy="15047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3" name="Ovaal 12"/>
          <p:cNvSpPr/>
          <p:nvPr/>
        </p:nvSpPr>
        <p:spPr>
          <a:xfrm>
            <a:off x="2668886" y="3859474"/>
            <a:ext cx="127322" cy="15047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4" name="Ovaal 13"/>
          <p:cNvSpPr/>
          <p:nvPr/>
        </p:nvSpPr>
        <p:spPr>
          <a:xfrm>
            <a:off x="1854052" y="3849435"/>
            <a:ext cx="127322" cy="15047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7" name="Ovaal 16"/>
          <p:cNvSpPr/>
          <p:nvPr/>
        </p:nvSpPr>
        <p:spPr>
          <a:xfrm>
            <a:off x="2668886" y="4070854"/>
            <a:ext cx="127322" cy="15047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8" name="Ovaal 17"/>
          <p:cNvSpPr/>
          <p:nvPr/>
        </p:nvSpPr>
        <p:spPr>
          <a:xfrm>
            <a:off x="3436673" y="3180425"/>
            <a:ext cx="127322" cy="15047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9" name="Ovaal 18"/>
          <p:cNvSpPr/>
          <p:nvPr/>
        </p:nvSpPr>
        <p:spPr>
          <a:xfrm>
            <a:off x="3855291" y="1967014"/>
            <a:ext cx="127322" cy="15047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20" name="Ovaal 19"/>
          <p:cNvSpPr/>
          <p:nvPr/>
        </p:nvSpPr>
        <p:spPr>
          <a:xfrm>
            <a:off x="2748066" y="4512197"/>
            <a:ext cx="127322" cy="15047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23" name="Ovaal 22"/>
          <p:cNvSpPr/>
          <p:nvPr/>
        </p:nvSpPr>
        <p:spPr>
          <a:xfrm>
            <a:off x="3918952" y="3105189"/>
            <a:ext cx="127322" cy="15047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96208" y="4881458"/>
            <a:ext cx="225425" cy="249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kstvak 4"/>
          <p:cNvSpPr txBox="1"/>
          <p:nvPr/>
        </p:nvSpPr>
        <p:spPr>
          <a:xfrm>
            <a:off x="5192340" y="4985925"/>
            <a:ext cx="3646967" cy="1200329"/>
          </a:xfrm>
          <a:prstGeom prst="rect">
            <a:avLst/>
          </a:prstGeom>
          <a:noFill/>
        </p:spPr>
        <p:txBody>
          <a:bodyPr wrap="square" rtlCol="0">
            <a:spAutoFit/>
          </a:bodyPr>
          <a:lstStyle/>
          <a:p>
            <a:r>
              <a:rPr lang="nl-NL" dirty="0" smtClean="0"/>
              <a:t>Periode: nov/dec  / Jan (12 weken)</a:t>
            </a:r>
          </a:p>
          <a:p>
            <a:r>
              <a:rPr lang="nl-NL" dirty="0" smtClean="0"/>
              <a:t>Traffic: 6 </a:t>
            </a:r>
            <a:r>
              <a:rPr lang="nl-NL" dirty="0" err="1" smtClean="0"/>
              <a:t>mio</a:t>
            </a:r>
            <a:r>
              <a:rPr lang="nl-NL" dirty="0" smtClean="0"/>
              <a:t> bezoekers in de drukste maanden van het jaar</a:t>
            </a:r>
          </a:p>
          <a:p>
            <a:r>
              <a:rPr lang="nl-NL" dirty="0" smtClean="0"/>
              <a:t>Locatie bij de entree Mediamarkt</a:t>
            </a:r>
          </a:p>
        </p:txBody>
      </p:sp>
    </p:spTree>
    <p:extLst>
      <p:ext uri="{BB962C8B-B14F-4D97-AF65-F5344CB8AC3E}">
        <p14:creationId xmlns:p14="http://schemas.microsoft.com/office/powerpoint/2010/main" val="81921328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07615" y="329614"/>
            <a:ext cx="8631692" cy="461665"/>
          </a:xfrm>
          <a:prstGeom prst="rect">
            <a:avLst/>
          </a:prstGeom>
          <a:solidFill>
            <a:schemeClr val="tx1">
              <a:lumMod val="65000"/>
              <a:lumOff val="35000"/>
            </a:schemeClr>
          </a:solidFill>
        </p:spPr>
        <p:txBody>
          <a:bodyPr wrap="square" rtlCol="0">
            <a:spAutoFit/>
          </a:bodyPr>
          <a:lstStyle/>
          <a:p>
            <a:r>
              <a:rPr lang="en-US" sz="2400" b="1" dirty="0" smtClean="0">
                <a:solidFill>
                  <a:schemeClr val="bg1"/>
                </a:solidFill>
              </a:rPr>
              <a:t>Examples Facebook – Selfie contest</a:t>
            </a:r>
          </a:p>
        </p:txBody>
      </p:sp>
      <p:pic>
        <p:nvPicPr>
          <p:cNvPr id="1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01264" y="401399"/>
            <a:ext cx="772968" cy="3180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6" descr="https://s3-external-1.amazonaws.com/offertabs/offer/ndk6fb/large/810_575fac83b118a-FotowedstrijdMediamarkHondaYkeV2.jpg?AWSAccessKeyId=AKIAJQENZWM3WVIJKG2A&amp;Expires=1471524290&amp;Signature=ApEkAEEbPikP78Se4LxOUJQhNuo%3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474" y="926960"/>
            <a:ext cx="3316698" cy="248957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https://s3-external-1.amazonaws.com/offertabs/offer/ndk6fb/large/810_5761d01168249-DamanosTrueAdventureTeamSelfie.jpg?AWSAccessKeyId=AKIAJQENZWM3WVIJKG2A&amp;Expires=1471524327&amp;Signature=qgONjqha1%2FEzDc6gnA1M9ws7Tbw%3D"/>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38042" y="915775"/>
            <a:ext cx="2163684" cy="248957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descr="https://s3-external-1.amazonaws.com/offertabs/offer/ndk6fb/large/810_577e163108c6d-DAKARmetKarel.jpg?AWSAccessKeyId=AKIAJQENZWM3WVIJKG2A&amp;Expires=1471524972&amp;Signature=ACVcI%2Br7MtGWQn3HVJS8FDhYAK8%3D"/>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44186" y="925858"/>
            <a:ext cx="1941960" cy="2469407"/>
          </a:xfrm>
          <a:prstGeom prst="rect">
            <a:avLst/>
          </a:prstGeom>
          <a:noFill/>
          <a:extLst>
            <a:ext uri="{909E8E84-426E-40DD-AFC4-6F175D3DCCD1}">
              <a14:hiddenFill xmlns:a14="http://schemas.microsoft.com/office/drawing/2010/main">
                <a:solidFill>
                  <a:srgbClr val="FFFFFF"/>
                </a:solidFill>
              </a14:hiddenFill>
            </a:ext>
          </a:extLst>
        </p:spPr>
      </p:pic>
      <p:pic>
        <p:nvPicPr>
          <p:cNvPr id="12290"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b="30757"/>
          <a:stretch/>
        </p:blipFill>
        <p:spPr bwMode="auto">
          <a:xfrm>
            <a:off x="4038042" y="3705663"/>
            <a:ext cx="4748104" cy="27987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1" name="Picture 3"/>
          <p:cNvPicPr>
            <a:picLocks noChangeAspect="1" noChangeArrowheads="1"/>
          </p:cNvPicPr>
          <p:nvPr/>
        </p:nvPicPr>
        <p:blipFill rotWithShape="1">
          <a:blip r:embed="rId8">
            <a:extLst>
              <a:ext uri="{28A0092B-C50C-407E-A947-70E740481C1C}">
                <a14:useLocalDpi xmlns:a14="http://schemas.microsoft.com/office/drawing/2010/main" val="0"/>
              </a:ext>
            </a:extLst>
          </a:blip>
          <a:srcRect t="8460"/>
          <a:stretch/>
        </p:blipFill>
        <p:spPr bwMode="auto">
          <a:xfrm>
            <a:off x="266474" y="3705663"/>
            <a:ext cx="3316698" cy="2783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3481151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07615" y="329614"/>
            <a:ext cx="8631692" cy="461665"/>
          </a:xfrm>
          <a:prstGeom prst="rect">
            <a:avLst/>
          </a:prstGeom>
          <a:solidFill>
            <a:schemeClr val="tx1">
              <a:lumMod val="65000"/>
              <a:lumOff val="35000"/>
            </a:schemeClr>
          </a:solidFill>
        </p:spPr>
        <p:txBody>
          <a:bodyPr wrap="square" rtlCol="0">
            <a:spAutoFit/>
          </a:bodyPr>
          <a:lstStyle/>
          <a:p>
            <a:r>
              <a:rPr lang="en-US" sz="2400" b="1" dirty="0" smtClean="0">
                <a:solidFill>
                  <a:schemeClr val="bg1"/>
                </a:solidFill>
              </a:rPr>
              <a:t>Social Media NIKKEI</a:t>
            </a:r>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615" y="967531"/>
            <a:ext cx="3959049" cy="34449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11988208" y="-2932181"/>
            <a:ext cx="4526083" cy="34926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0094" y="967531"/>
            <a:ext cx="4254138" cy="32827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9490" y="3136605"/>
            <a:ext cx="3102538" cy="35323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19907" y="3200448"/>
            <a:ext cx="1312121" cy="5173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2705937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W:\NIKKEI\IMAGES\NIKKEI-EXTREMEX6-1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3752" y="3955310"/>
            <a:ext cx="2161783" cy="2174757"/>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W:\NIKKEI\IMAGES\NIKKEI-EXTREMEX6-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11742" y="-6315296"/>
            <a:ext cx="6315296" cy="631529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W:\NIKKEI\IMAGES\NIKKEI-EXTREMEX6-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36335" y="4126224"/>
            <a:ext cx="2360428" cy="2360428"/>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W:\NIKKEI\IMAGES\NIKKEI-EXTREMEX6-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99601" y="1061137"/>
            <a:ext cx="2797161" cy="279716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W:\NIKKEI\IMAGES\NIKKEI-EXTREMEX6-5.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96763" y="1212533"/>
            <a:ext cx="2494368" cy="249436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Users\j.schipper\AppData\Local\Microsoft\Windows\Temporary Internet Files\Content.Outlook\93W8141C\NIKKEI-EXTREMEX6-HUSK-2.jpg"/>
          <p:cNvPicPr>
            <a:picLocks noChangeAspect="1" noChangeArrowheads="1"/>
          </p:cNvPicPr>
          <p:nvPr/>
        </p:nvPicPr>
        <p:blipFill rotWithShape="1">
          <a:blip r:embed="rId7">
            <a:extLst>
              <a:ext uri="{28A0092B-C50C-407E-A947-70E740481C1C}">
                <a14:useLocalDpi xmlns:a14="http://schemas.microsoft.com/office/drawing/2010/main" val="0"/>
              </a:ext>
            </a:extLst>
          </a:blip>
          <a:srcRect l="11324" t="11849" r="5806" b="8775"/>
          <a:stretch/>
        </p:blipFill>
        <p:spPr bwMode="auto">
          <a:xfrm>
            <a:off x="457199" y="3725943"/>
            <a:ext cx="2902689" cy="278197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W:\NIKKEI\IMAGES\NIKKEI-EXTREMEX6-1.jp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207615" y="1061138"/>
            <a:ext cx="3065086" cy="30650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283570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07615" y="329614"/>
            <a:ext cx="8631692" cy="461665"/>
          </a:xfrm>
          <a:prstGeom prst="rect">
            <a:avLst/>
          </a:prstGeom>
          <a:solidFill>
            <a:schemeClr val="tx1">
              <a:lumMod val="65000"/>
              <a:lumOff val="35000"/>
            </a:schemeClr>
          </a:solidFill>
        </p:spPr>
        <p:txBody>
          <a:bodyPr wrap="square" rtlCol="0">
            <a:spAutoFit/>
          </a:bodyPr>
          <a:lstStyle/>
          <a:p>
            <a:pPr algn="ctr"/>
            <a:r>
              <a:rPr lang="en-US" sz="2400" b="1" dirty="0" smtClean="0">
                <a:solidFill>
                  <a:schemeClr val="bg1"/>
                </a:solidFill>
              </a:rPr>
              <a:t>NIKKEI Portfolio Action cams </a:t>
            </a:r>
          </a:p>
        </p:txBody>
      </p:sp>
      <p:sp>
        <p:nvSpPr>
          <p:cNvPr id="3" name="AutoShape 2" descr="Afbeeldingsresultaat voor husk"/>
          <p:cNvSpPr>
            <a:spLocks noChangeAspect="1" noChangeArrowheads="1"/>
          </p:cNvSpPr>
          <p:nvPr/>
        </p:nvSpPr>
        <p:spPr bwMode="auto">
          <a:xfrm>
            <a:off x="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pic>
        <p:nvPicPr>
          <p:cNvPr id="2057" name="Picture 9"/>
          <p:cNvPicPr>
            <a:picLocks noChangeAspect="1" noChangeArrowheads="1"/>
          </p:cNvPicPr>
          <p:nvPr/>
        </p:nvPicPr>
        <p:blipFill rotWithShape="1">
          <a:blip r:embed="rId3">
            <a:extLst>
              <a:ext uri="{28A0092B-C50C-407E-A947-70E740481C1C}">
                <a14:useLocalDpi xmlns:a14="http://schemas.microsoft.com/office/drawing/2010/main" val="0"/>
              </a:ext>
            </a:extLst>
          </a:blip>
          <a:srcRect l="3377"/>
          <a:stretch/>
        </p:blipFill>
        <p:spPr bwMode="auto">
          <a:xfrm>
            <a:off x="429370" y="1208591"/>
            <a:ext cx="8484722" cy="39553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kstvak 6"/>
          <p:cNvSpPr txBox="1"/>
          <p:nvPr/>
        </p:nvSpPr>
        <p:spPr>
          <a:xfrm>
            <a:off x="606056" y="5750251"/>
            <a:ext cx="4986670" cy="400110"/>
          </a:xfrm>
          <a:prstGeom prst="rect">
            <a:avLst/>
          </a:prstGeom>
          <a:noFill/>
        </p:spPr>
        <p:txBody>
          <a:bodyPr wrap="square" rtlCol="0">
            <a:spAutoFit/>
          </a:bodyPr>
          <a:lstStyle/>
          <a:p>
            <a:r>
              <a:rPr lang="nl-NL" sz="2000" b="1" dirty="0" smtClean="0"/>
              <a:t>New </a:t>
            </a:r>
            <a:r>
              <a:rPr lang="nl-NL" sz="2000" b="1" dirty="0" err="1" smtClean="0"/>
              <a:t>models</a:t>
            </a:r>
            <a:r>
              <a:rPr lang="nl-NL" sz="2000" b="1" dirty="0" smtClean="0"/>
              <a:t> Q3: X2 / X360</a:t>
            </a:r>
            <a:endParaRPr lang="nl-NL" sz="2000" b="1" dirty="0"/>
          </a:p>
        </p:txBody>
      </p:sp>
    </p:spTree>
    <p:extLst>
      <p:ext uri="{BB962C8B-B14F-4D97-AF65-F5344CB8AC3E}">
        <p14:creationId xmlns:p14="http://schemas.microsoft.com/office/powerpoint/2010/main" val="428210866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07615" y="329614"/>
            <a:ext cx="8631692" cy="461665"/>
          </a:xfrm>
          <a:prstGeom prst="rect">
            <a:avLst/>
          </a:prstGeom>
          <a:solidFill>
            <a:schemeClr val="tx1">
              <a:lumMod val="65000"/>
              <a:lumOff val="35000"/>
            </a:schemeClr>
          </a:solidFill>
        </p:spPr>
        <p:txBody>
          <a:bodyPr wrap="square" rtlCol="0">
            <a:spAutoFit/>
          </a:bodyPr>
          <a:lstStyle/>
          <a:p>
            <a:pPr algn="ctr"/>
            <a:r>
              <a:rPr lang="en-US" sz="2400" b="1" dirty="0" smtClean="0">
                <a:solidFill>
                  <a:schemeClr val="bg1"/>
                </a:solidFill>
              </a:rPr>
              <a:t>NIKKEI 4K SPECS</a:t>
            </a:r>
          </a:p>
        </p:txBody>
      </p:sp>
      <p:pic>
        <p:nvPicPr>
          <p:cNvPr id="9" name="Picture 2" descr="\\elm-ad01\data\Inkoop\Content\Brosfuture cameras\X4DW\4K Action cam X4DW.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flipV="1">
            <a:off x="3809946" y="4930061"/>
            <a:ext cx="4648253" cy="180177"/>
          </a:xfrm>
          <a:prstGeom prst="rect">
            <a:avLst/>
          </a:prstGeom>
          <a:noFill/>
          <a:extLst>
            <a:ext uri="{909E8E84-426E-40DD-AFC4-6F175D3DCCD1}">
              <a14:hiddenFill xmlns:a14="http://schemas.microsoft.com/office/drawing/2010/main">
                <a:solidFill>
                  <a:srgbClr val="FFFFFF"/>
                </a:solidFill>
              </a14:hiddenFill>
            </a:ext>
          </a:extLst>
        </p:spPr>
      </p:pic>
      <p:sp>
        <p:nvSpPr>
          <p:cNvPr id="2" name="Tekstvak 1"/>
          <p:cNvSpPr txBox="1"/>
          <p:nvPr/>
        </p:nvSpPr>
        <p:spPr>
          <a:xfrm>
            <a:off x="3800476" y="1066800"/>
            <a:ext cx="4924426" cy="3308598"/>
          </a:xfrm>
          <a:prstGeom prst="rect">
            <a:avLst/>
          </a:prstGeom>
          <a:noFill/>
        </p:spPr>
        <p:txBody>
          <a:bodyPr wrap="square" rtlCol="0">
            <a:spAutoFit/>
          </a:bodyPr>
          <a:lstStyle/>
          <a:p>
            <a:r>
              <a:rPr lang="nl-NL" sz="2000" b="1" dirty="0" smtClean="0">
                <a:solidFill>
                  <a:schemeClr val="tx1">
                    <a:lumMod val="75000"/>
                    <a:lumOff val="25000"/>
                  </a:schemeClr>
                </a:solidFill>
                <a:latin typeface="+mj-lt"/>
                <a:cs typeface="Aharoni" panose="02010803020104030203" pitchFamily="2" charset="-79"/>
              </a:rPr>
              <a:t>NIKKEI 4K</a:t>
            </a:r>
          </a:p>
          <a:p>
            <a:pPr marL="285750" indent="-285750">
              <a:lnSpc>
                <a:spcPct val="150000"/>
              </a:lnSpc>
              <a:buFont typeface="Arial" panose="020B0604020202020204" pitchFamily="34" charset="0"/>
              <a:buChar char="•"/>
            </a:pPr>
            <a:r>
              <a:rPr lang="nl-NL" b="1" dirty="0" smtClean="0">
                <a:solidFill>
                  <a:schemeClr val="tx1">
                    <a:lumMod val="75000"/>
                    <a:lumOff val="25000"/>
                  </a:schemeClr>
                </a:solidFill>
                <a:latin typeface="+mj-lt"/>
                <a:cs typeface="Aharoni" panose="02010803020104030203" pitchFamily="2" charset="-79"/>
              </a:rPr>
              <a:t>4K (3840*2160) 24fps</a:t>
            </a:r>
          </a:p>
          <a:p>
            <a:pPr marL="285750" indent="-285750">
              <a:lnSpc>
                <a:spcPct val="150000"/>
              </a:lnSpc>
              <a:buFont typeface="Arial" panose="020B0604020202020204" pitchFamily="34" charset="0"/>
              <a:buChar char="•"/>
            </a:pPr>
            <a:r>
              <a:rPr lang="nl-NL" b="1" dirty="0" smtClean="0">
                <a:solidFill>
                  <a:schemeClr val="tx1">
                    <a:lumMod val="75000"/>
                    <a:lumOff val="25000"/>
                  </a:schemeClr>
                </a:solidFill>
                <a:latin typeface="+mj-lt"/>
                <a:cs typeface="Aharoni" panose="02010803020104030203" pitchFamily="2" charset="-79"/>
              </a:rPr>
              <a:t>16 Mega-pixels</a:t>
            </a:r>
          </a:p>
          <a:p>
            <a:pPr marL="285750" indent="-285750">
              <a:lnSpc>
                <a:spcPct val="150000"/>
              </a:lnSpc>
              <a:buFont typeface="Arial" panose="020B0604020202020204" pitchFamily="34" charset="0"/>
              <a:buChar char="•"/>
            </a:pPr>
            <a:r>
              <a:rPr lang="nl-NL" b="1" dirty="0" smtClean="0">
                <a:solidFill>
                  <a:schemeClr val="tx1">
                    <a:lumMod val="75000"/>
                    <a:lumOff val="25000"/>
                  </a:schemeClr>
                </a:solidFill>
                <a:latin typeface="+mj-lt"/>
                <a:cs typeface="Aharoni" panose="02010803020104030203" pitchFamily="2" charset="-79"/>
              </a:rPr>
              <a:t>Wifi </a:t>
            </a:r>
            <a:r>
              <a:rPr lang="nl-NL" b="1" dirty="0" err="1" smtClean="0">
                <a:solidFill>
                  <a:schemeClr val="tx1">
                    <a:lumMod val="75000"/>
                    <a:lumOff val="25000"/>
                  </a:schemeClr>
                </a:solidFill>
                <a:latin typeface="+mj-lt"/>
                <a:cs typeface="Aharoni" panose="02010803020104030203" pitchFamily="2" charset="-79"/>
              </a:rPr>
              <a:t>with</a:t>
            </a:r>
            <a:r>
              <a:rPr lang="nl-NL" b="1" dirty="0" smtClean="0">
                <a:solidFill>
                  <a:schemeClr val="tx1">
                    <a:lumMod val="75000"/>
                    <a:lumOff val="25000"/>
                  </a:schemeClr>
                </a:solidFill>
                <a:latin typeface="+mj-lt"/>
                <a:cs typeface="Aharoni" panose="02010803020104030203" pitchFamily="2" charset="-79"/>
              </a:rPr>
              <a:t> App (Android / IOS / WM)</a:t>
            </a:r>
          </a:p>
          <a:p>
            <a:pPr marL="285750" indent="-285750">
              <a:lnSpc>
                <a:spcPct val="150000"/>
              </a:lnSpc>
              <a:buFont typeface="Arial" panose="020B0604020202020204" pitchFamily="34" charset="0"/>
              <a:buChar char="•"/>
            </a:pPr>
            <a:r>
              <a:rPr lang="nl-NL" b="1" dirty="0">
                <a:solidFill>
                  <a:schemeClr val="tx1">
                    <a:lumMod val="75000"/>
                    <a:lumOff val="25000"/>
                  </a:schemeClr>
                </a:solidFill>
                <a:latin typeface="+mj-lt"/>
                <a:cs typeface="Aharoni" panose="02010803020104030203" pitchFamily="2" charset="-79"/>
              </a:rPr>
              <a:t>W</a:t>
            </a:r>
            <a:r>
              <a:rPr lang="nl-NL" b="1" dirty="0" smtClean="0">
                <a:solidFill>
                  <a:schemeClr val="tx1">
                    <a:lumMod val="75000"/>
                    <a:lumOff val="25000"/>
                  </a:schemeClr>
                </a:solidFill>
                <a:latin typeface="+mj-lt"/>
                <a:cs typeface="Aharoni" panose="02010803020104030203" pitchFamily="2" charset="-79"/>
              </a:rPr>
              <a:t>aterproof 60m</a:t>
            </a:r>
          </a:p>
          <a:p>
            <a:pPr marL="285750" indent="-285750">
              <a:lnSpc>
                <a:spcPct val="150000"/>
              </a:lnSpc>
              <a:buFont typeface="Arial" panose="020B0604020202020204" pitchFamily="34" charset="0"/>
              <a:buChar char="•"/>
            </a:pPr>
            <a:r>
              <a:rPr lang="nl-NL" b="1" dirty="0" smtClean="0">
                <a:solidFill>
                  <a:schemeClr val="tx1">
                    <a:lumMod val="75000"/>
                    <a:lumOff val="25000"/>
                  </a:schemeClr>
                </a:solidFill>
                <a:latin typeface="+mj-lt"/>
                <a:cs typeface="Aharoni" panose="02010803020104030203" pitchFamily="2" charset="-79"/>
              </a:rPr>
              <a:t>2.0 inch screen</a:t>
            </a:r>
          </a:p>
          <a:p>
            <a:pPr marL="285750" indent="-285750">
              <a:lnSpc>
                <a:spcPct val="150000"/>
              </a:lnSpc>
              <a:buFont typeface="Arial" panose="020B0604020202020204" pitchFamily="34" charset="0"/>
              <a:buChar char="•"/>
            </a:pPr>
            <a:r>
              <a:rPr lang="nl-NL" b="1" dirty="0" err="1" smtClean="0">
                <a:solidFill>
                  <a:schemeClr val="tx1">
                    <a:lumMod val="75000"/>
                    <a:lumOff val="25000"/>
                  </a:schemeClr>
                </a:solidFill>
                <a:latin typeface="+mj-lt"/>
                <a:cs typeface="Aharoni" panose="02010803020104030203" pitchFamily="2" charset="-79"/>
              </a:rPr>
              <a:t>Mounting</a:t>
            </a:r>
            <a:r>
              <a:rPr lang="nl-NL" b="1" dirty="0" smtClean="0">
                <a:solidFill>
                  <a:schemeClr val="tx1">
                    <a:lumMod val="75000"/>
                    <a:lumOff val="25000"/>
                  </a:schemeClr>
                </a:solidFill>
                <a:latin typeface="+mj-lt"/>
                <a:cs typeface="Aharoni" panose="02010803020104030203" pitchFamily="2" charset="-79"/>
              </a:rPr>
              <a:t> </a:t>
            </a:r>
            <a:r>
              <a:rPr lang="nl-NL" b="1" dirty="0" err="1" smtClean="0">
                <a:solidFill>
                  <a:schemeClr val="tx1">
                    <a:lumMod val="75000"/>
                    <a:lumOff val="25000"/>
                  </a:schemeClr>
                </a:solidFill>
                <a:latin typeface="+mj-lt"/>
                <a:cs typeface="Aharoni" panose="02010803020104030203" pitchFamily="2" charset="-79"/>
              </a:rPr>
              <a:t>accessories</a:t>
            </a:r>
            <a:r>
              <a:rPr lang="nl-NL" b="1" dirty="0" smtClean="0">
                <a:solidFill>
                  <a:schemeClr val="tx1">
                    <a:lumMod val="75000"/>
                    <a:lumOff val="25000"/>
                  </a:schemeClr>
                </a:solidFill>
                <a:latin typeface="+mj-lt"/>
                <a:cs typeface="Aharoni" panose="02010803020104030203" pitchFamily="2" charset="-79"/>
              </a:rPr>
              <a:t> </a:t>
            </a:r>
            <a:r>
              <a:rPr lang="nl-NL" b="1" dirty="0" err="1" smtClean="0">
                <a:solidFill>
                  <a:schemeClr val="tx1">
                    <a:lumMod val="75000"/>
                    <a:lumOff val="25000"/>
                  </a:schemeClr>
                </a:solidFill>
                <a:latin typeface="+mj-lt"/>
                <a:cs typeface="Aharoni" panose="02010803020104030203" pitchFamily="2" charset="-79"/>
              </a:rPr>
              <a:t>included</a:t>
            </a:r>
            <a:endParaRPr lang="nl-NL" b="1" dirty="0" smtClean="0">
              <a:solidFill>
                <a:schemeClr val="tx1">
                  <a:lumMod val="75000"/>
                  <a:lumOff val="25000"/>
                </a:schemeClr>
              </a:solidFill>
              <a:latin typeface="+mj-lt"/>
              <a:cs typeface="Aharoni" panose="02010803020104030203" pitchFamily="2" charset="-79"/>
            </a:endParaRPr>
          </a:p>
          <a:p>
            <a:pPr marL="285750" indent="-285750">
              <a:lnSpc>
                <a:spcPct val="150000"/>
              </a:lnSpc>
              <a:buFont typeface="Arial" panose="020B0604020202020204" pitchFamily="34" charset="0"/>
              <a:buChar char="•"/>
            </a:pPr>
            <a:r>
              <a:rPr lang="nl-NL" b="1" dirty="0" smtClean="0">
                <a:solidFill>
                  <a:schemeClr val="tx1">
                    <a:lumMod val="75000"/>
                    <a:lumOff val="25000"/>
                  </a:schemeClr>
                </a:solidFill>
                <a:latin typeface="+mj-lt"/>
                <a:cs typeface="Aharoni" panose="02010803020104030203" pitchFamily="2" charset="-79"/>
              </a:rPr>
              <a:t>RRP 119 euro</a:t>
            </a:r>
            <a:endParaRPr lang="en-GB" b="1" dirty="0">
              <a:solidFill>
                <a:schemeClr val="tx1">
                  <a:lumMod val="75000"/>
                  <a:lumOff val="25000"/>
                </a:schemeClr>
              </a:solidFill>
              <a:latin typeface="+mj-lt"/>
              <a:cs typeface="Aharoni" panose="02010803020104030203" pitchFamily="2" charset="-79"/>
            </a:endParaRPr>
          </a:p>
        </p:txBody>
      </p:sp>
      <p:pic>
        <p:nvPicPr>
          <p:cNvPr id="13" name="Picture 2" descr="\\elm-ad01\data\Inkoop\Content\Brosfuture cameras\X4DW\4K Action cam X4DW.jp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flipV="1">
            <a:off x="3800475" y="6193934"/>
            <a:ext cx="4657724" cy="158441"/>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2" descr="Afbeeldingsresultaat voor husk"/>
          <p:cNvSpPr>
            <a:spLocks noChangeAspect="1" noChangeArrowheads="1"/>
          </p:cNvSpPr>
          <p:nvPr/>
        </p:nvSpPr>
        <p:spPr bwMode="auto">
          <a:xfrm>
            <a:off x="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pic>
        <p:nvPicPr>
          <p:cNvPr id="4"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51934" y="401399"/>
            <a:ext cx="772968" cy="3180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09945" y="5110239"/>
            <a:ext cx="1623515" cy="10836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6" descr="http://www.husk.nl/utilpages/getimage.ashx?width=400&amp;height=300&amp;crop=True&amp;file=Images/Web1/29000000/94000/29094306-Web1.jpg">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35951" y="5111451"/>
            <a:ext cx="1443312" cy="108248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https://encrypted-tbn3.gstatic.com/images?q=tbn:ANd9GcQXO9S_SkmkMKrDulENyLPDl_g1AVxFeHe1B8jB1Mk2RYN6ytRhzA">
            <a:hlinkClick r:id="rId9"/>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r="23785"/>
          <a:stretch/>
        </p:blipFill>
        <p:spPr bwMode="auto">
          <a:xfrm>
            <a:off x="6879263" y="5107489"/>
            <a:ext cx="1578936" cy="1086445"/>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207615" y="1247553"/>
            <a:ext cx="3218637" cy="33085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6390665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07615" y="329614"/>
            <a:ext cx="8631692" cy="461665"/>
          </a:xfrm>
          <a:prstGeom prst="rect">
            <a:avLst/>
          </a:prstGeom>
          <a:solidFill>
            <a:schemeClr val="tx1">
              <a:lumMod val="65000"/>
              <a:lumOff val="35000"/>
            </a:schemeClr>
          </a:solidFill>
        </p:spPr>
        <p:txBody>
          <a:bodyPr wrap="square" rtlCol="0">
            <a:spAutoFit/>
          </a:bodyPr>
          <a:lstStyle/>
          <a:p>
            <a:pPr algn="ctr"/>
            <a:r>
              <a:rPr lang="en-US" sz="2400" b="1" dirty="0" smtClean="0">
                <a:solidFill>
                  <a:schemeClr val="bg1"/>
                </a:solidFill>
              </a:rPr>
              <a:t>INBOX</a:t>
            </a:r>
          </a:p>
        </p:txBody>
      </p:sp>
      <p:pic>
        <p:nvPicPr>
          <p:cNvPr id="1027" name="Picture 3" descr="\\elm-ad01\data\Inkoop\Content\Brosfuture cameras\X1CW\accesories.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40658" y="938218"/>
            <a:ext cx="6679449" cy="5324475"/>
          </a:xfrm>
          <a:prstGeom prst="rect">
            <a:avLst/>
          </a:prstGeom>
          <a:noFill/>
          <a:extLst>
            <a:ext uri="{909E8E84-426E-40DD-AFC4-6F175D3DCCD1}">
              <a14:hiddenFill xmlns:a14="http://schemas.microsoft.com/office/drawing/2010/main">
                <a:solidFill>
                  <a:srgbClr val="FFFFFF"/>
                </a:solidFill>
              </a14:hiddenFill>
            </a:ext>
          </a:extLst>
        </p:spPr>
      </p:pic>
      <p:pic>
        <p:nvPicPr>
          <p:cNvPr id="5" name="DF5B0AF4-325D-486E-B429-884DDB982D33" descr="991A12AF-B66D-4869-91F8-26F7676BE2BC@fritz"/>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rot="5400000">
            <a:off x="6371493" y="4844831"/>
            <a:ext cx="940302" cy="756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kstvak 1"/>
          <p:cNvSpPr txBox="1"/>
          <p:nvPr/>
        </p:nvSpPr>
        <p:spPr>
          <a:xfrm>
            <a:off x="6425240" y="5749890"/>
            <a:ext cx="866775" cy="276999"/>
          </a:xfrm>
          <a:prstGeom prst="rect">
            <a:avLst/>
          </a:prstGeom>
          <a:noFill/>
        </p:spPr>
        <p:txBody>
          <a:bodyPr wrap="square" rtlCol="0">
            <a:spAutoFit/>
          </a:bodyPr>
          <a:lstStyle/>
          <a:p>
            <a:r>
              <a:rPr lang="nl-NL" sz="1200" dirty="0" err="1" smtClean="0">
                <a:solidFill>
                  <a:schemeClr val="tx1">
                    <a:lumMod val="75000"/>
                    <a:lumOff val="25000"/>
                  </a:schemeClr>
                </a:solidFill>
              </a:rPr>
              <a:t>Packaging</a:t>
            </a:r>
            <a:endParaRPr lang="en-GB" sz="1200" dirty="0">
              <a:solidFill>
                <a:schemeClr val="tx1">
                  <a:lumMod val="75000"/>
                  <a:lumOff val="25000"/>
                </a:schemeClr>
              </a:solidFill>
            </a:endParaRPr>
          </a:p>
        </p:txBody>
      </p:sp>
      <p:pic>
        <p:nvPicPr>
          <p:cNvPr id="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51934" y="401399"/>
            <a:ext cx="772968" cy="3180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284674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784065"/>
            <a:ext cx="9144000" cy="4925786"/>
          </a:xfrm>
          <a:prstGeom prst="rect">
            <a:avLst/>
          </a:prstGeom>
        </p:spPr>
      </p:pic>
      <p:sp>
        <p:nvSpPr>
          <p:cNvPr id="9" name="Tekstvak 8"/>
          <p:cNvSpPr txBox="1"/>
          <p:nvPr/>
        </p:nvSpPr>
        <p:spPr>
          <a:xfrm>
            <a:off x="708973" y="505963"/>
            <a:ext cx="7726054" cy="769441"/>
          </a:xfrm>
          <a:prstGeom prst="rect">
            <a:avLst/>
          </a:prstGeom>
          <a:noFill/>
        </p:spPr>
        <p:txBody>
          <a:bodyPr wrap="square" rtlCol="0">
            <a:spAutoFit/>
          </a:bodyPr>
          <a:lstStyle/>
          <a:p>
            <a:pPr algn="ctr"/>
            <a:r>
              <a:rPr lang="nl-NL" sz="4400" b="1" dirty="0" smtClean="0">
                <a:solidFill>
                  <a:schemeClr val="tx1">
                    <a:lumMod val="65000"/>
                    <a:lumOff val="35000"/>
                  </a:schemeClr>
                </a:solidFill>
              </a:rPr>
              <a:t>JOINT PROMOTION</a:t>
            </a:r>
            <a:endParaRPr lang="nl-NL" sz="4400" b="1" dirty="0">
              <a:solidFill>
                <a:schemeClr val="tx1">
                  <a:lumMod val="65000"/>
                  <a:lumOff val="35000"/>
                </a:schemeClr>
              </a:solidFill>
            </a:endParaRPr>
          </a:p>
        </p:txBody>
      </p:sp>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51934" y="1422496"/>
            <a:ext cx="772968" cy="3180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2148781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07615" y="329614"/>
            <a:ext cx="8631692" cy="461665"/>
          </a:xfrm>
          <a:prstGeom prst="rect">
            <a:avLst/>
          </a:prstGeom>
          <a:solidFill>
            <a:schemeClr val="tx1">
              <a:lumMod val="65000"/>
              <a:lumOff val="35000"/>
            </a:schemeClr>
          </a:solidFill>
        </p:spPr>
        <p:txBody>
          <a:bodyPr wrap="square" rtlCol="0">
            <a:spAutoFit/>
          </a:bodyPr>
          <a:lstStyle/>
          <a:p>
            <a:r>
              <a:rPr lang="en-US" sz="2400" b="1" dirty="0" smtClean="0">
                <a:solidFill>
                  <a:schemeClr val="bg1"/>
                </a:solidFill>
              </a:rPr>
              <a:t>Proposal HUSK</a:t>
            </a:r>
          </a:p>
        </p:txBody>
      </p:sp>
      <p:sp>
        <p:nvSpPr>
          <p:cNvPr id="23" name="Rechthoek 22"/>
          <p:cNvSpPr/>
          <p:nvPr/>
        </p:nvSpPr>
        <p:spPr>
          <a:xfrm>
            <a:off x="207615" y="933042"/>
            <a:ext cx="8631692" cy="4396876"/>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t"/>
          <a:lstStyle/>
          <a:p>
            <a:r>
              <a:rPr lang="nl-NL" sz="1200" b="1" dirty="0" smtClean="0">
                <a:solidFill>
                  <a:schemeClr val="tx1"/>
                </a:solidFill>
              </a:rPr>
              <a:t>Doelstelling </a:t>
            </a:r>
            <a:r>
              <a:rPr lang="nl-NL" sz="1200" b="1" dirty="0" err="1" smtClean="0">
                <a:solidFill>
                  <a:schemeClr val="tx1"/>
                </a:solidFill>
              </a:rPr>
              <a:t>Husk</a:t>
            </a:r>
            <a:r>
              <a:rPr lang="nl-NL" sz="1200" b="1" dirty="0" smtClean="0">
                <a:solidFill>
                  <a:schemeClr val="tx1"/>
                </a:solidFill>
              </a:rPr>
              <a:t>:</a:t>
            </a:r>
          </a:p>
          <a:p>
            <a:endParaRPr lang="nl-NL" sz="1200" b="1" dirty="0" smtClean="0">
              <a:solidFill>
                <a:schemeClr val="tx1"/>
              </a:solidFill>
            </a:endParaRPr>
          </a:p>
          <a:p>
            <a:pPr marL="171450" indent="-171450">
              <a:buFont typeface="Arial" charset="0"/>
              <a:buChar char="•"/>
            </a:pPr>
            <a:r>
              <a:rPr lang="nl-NL" sz="1200" b="1" dirty="0" smtClean="0">
                <a:solidFill>
                  <a:schemeClr val="tx1"/>
                </a:solidFill>
              </a:rPr>
              <a:t>Activeren van het merk </a:t>
            </a:r>
            <a:r>
              <a:rPr lang="nl-NL" sz="1200" b="1" dirty="0" err="1" smtClean="0">
                <a:solidFill>
                  <a:schemeClr val="tx1"/>
                </a:solidFill>
              </a:rPr>
              <a:t>Husk</a:t>
            </a:r>
            <a:r>
              <a:rPr lang="nl-NL" sz="1200" b="1" dirty="0" smtClean="0">
                <a:solidFill>
                  <a:schemeClr val="tx1"/>
                </a:solidFill>
              </a:rPr>
              <a:t> samen met NIKKEI op high traffic </a:t>
            </a:r>
            <a:r>
              <a:rPr lang="nl-NL" sz="1200" b="1" dirty="0" err="1" smtClean="0">
                <a:solidFill>
                  <a:schemeClr val="tx1"/>
                </a:solidFill>
              </a:rPr>
              <a:t>locations</a:t>
            </a:r>
            <a:r>
              <a:rPr lang="nl-NL" sz="1200" b="1" dirty="0">
                <a:solidFill>
                  <a:schemeClr val="tx1"/>
                </a:solidFill>
              </a:rPr>
              <a:t> </a:t>
            </a:r>
            <a:r>
              <a:rPr lang="nl-NL" sz="1200" b="1" dirty="0" smtClean="0">
                <a:solidFill>
                  <a:schemeClr val="tx1"/>
                </a:solidFill>
              </a:rPr>
              <a:t>(6 </a:t>
            </a:r>
            <a:r>
              <a:rPr lang="nl-NL" sz="1200" b="1" dirty="0" err="1" smtClean="0">
                <a:solidFill>
                  <a:schemeClr val="tx1"/>
                </a:solidFill>
              </a:rPr>
              <a:t>mio</a:t>
            </a:r>
            <a:r>
              <a:rPr lang="nl-NL" sz="1200" b="1" dirty="0" smtClean="0">
                <a:solidFill>
                  <a:schemeClr val="tx1"/>
                </a:solidFill>
              </a:rPr>
              <a:t> bezoekers)</a:t>
            </a:r>
            <a:br>
              <a:rPr lang="nl-NL" sz="1200" b="1" dirty="0" smtClean="0">
                <a:solidFill>
                  <a:schemeClr val="tx1"/>
                </a:solidFill>
              </a:rPr>
            </a:br>
            <a:endParaRPr lang="nl-NL" sz="1200" b="1" dirty="0" smtClean="0">
              <a:solidFill>
                <a:schemeClr val="tx1"/>
              </a:solidFill>
            </a:endParaRPr>
          </a:p>
          <a:p>
            <a:pPr marL="171450" indent="-171450">
              <a:buFont typeface="Arial" charset="0"/>
              <a:buChar char="•"/>
            </a:pPr>
            <a:r>
              <a:rPr lang="nl-NL" sz="1200" b="1" dirty="0" err="1" smtClean="0">
                <a:solidFill>
                  <a:schemeClr val="tx1"/>
                </a:solidFill>
              </a:rPr>
              <a:t>Husk</a:t>
            </a:r>
            <a:r>
              <a:rPr lang="nl-NL" sz="1200" b="1" dirty="0" smtClean="0">
                <a:solidFill>
                  <a:schemeClr val="tx1"/>
                </a:solidFill>
              </a:rPr>
              <a:t> zal een Facebook campagne gaan voeren rond de wintersport periode. Hoofdprijs is een Wintersport met je drie beste vrienden en elke week zal een Nikkei Action Cam worden weggegeven. Om deel te nemen aan de promotie zal de consument HUSK moeten liken op Facebook en zullen zij een Selfie moeten maken in een stoelliftje bij een van de 12 Mediamarkt vestigingen. Hierbij zal Mediamarkt ook worden meegenomen in de communicatie. De prijs zal overhandigd worden bij een van de mediamarkt vestigingen. Hier zal een PR event om heen gebouwd worden.</a:t>
            </a:r>
          </a:p>
          <a:p>
            <a:pPr marL="171450" indent="-171450">
              <a:buFont typeface="Arial" charset="0"/>
              <a:buChar char="•"/>
            </a:pPr>
            <a:endParaRPr lang="nl-NL" sz="1200" b="1" dirty="0">
              <a:solidFill>
                <a:schemeClr val="tx1"/>
              </a:solidFill>
            </a:endParaRPr>
          </a:p>
          <a:p>
            <a:pPr marL="171450" indent="-171450">
              <a:buFont typeface="Arial" charset="0"/>
              <a:buChar char="•"/>
            </a:pPr>
            <a:r>
              <a:rPr lang="nl-NL" sz="1200" b="1" dirty="0" smtClean="0">
                <a:solidFill>
                  <a:schemeClr val="tx1"/>
                </a:solidFill>
              </a:rPr>
              <a:t>Vanuit NIKKEI Action Cam zal ook een promotie gaan lopen. Hierbij zullen wij jullie communicatie meenemen op onze verpakkingen waarbij de consument kans maakt op een vakantie. </a:t>
            </a:r>
          </a:p>
          <a:p>
            <a:pPr marL="171450" indent="-171450">
              <a:buFont typeface="Arial" charset="0"/>
              <a:buChar char="•"/>
            </a:pPr>
            <a:endParaRPr lang="nl-NL" sz="1200" b="1" dirty="0">
              <a:solidFill>
                <a:schemeClr val="tx1"/>
              </a:solidFill>
            </a:endParaRPr>
          </a:p>
          <a:p>
            <a:pPr marL="171450" indent="-171450">
              <a:buFont typeface="Arial" charset="0"/>
              <a:buChar char="•"/>
            </a:pPr>
            <a:r>
              <a:rPr lang="nl-NL" sz="1200" b="1" dirty="0" smtClean="0">
                <a:solidFill>
                  <a:schemeClr val="tx1"/>
                </a:solidFill>
              </a:rPr>
              <a:t>Onderstaande afbeelding zal meegenomen in de communicatie bij Mediamarkt, Bol.com , </a:t>
            </a:r>
            <a:r>
              <a:rPr lang="nl-NL" sz="1200" b="1" dirty="0" err="1" smtClean="0">
                <a:solidFill>
                  <a:schemeClr val="tx1"/>
                </a:solidFill>
              </a:rPr>
              <a:t>Coolblue</a:t>
            </a:r>
            <a:r>
              <a:rPr lang="nl-NL" sz="1200" b="1" dirty="0" smtClean="0">
                <a:solidFill>
                  <a:schemeClr val="tx1"/>
                </a:solidFill>
              </a:rPr>
              <a:t>, Wehkamp, Kijkshop en </a:t>
            </a:r>
            <a:r>
              <a:rPr lang="nl-NL" sz="1200" b="1" dirty="0" err="1" smtClean="0">
                <a:solidFill>
                  <a:schemeClr val="tx1"/>
                </a:solidFill>
              </a:rPr>
              <a:t>Gadgethouse</a:t>
            </a:r>
            <a:endParaRPr lang="nl-NL" sz="1200" b="1" dirty="0" smtClean="0">
              <a:solidFill>
                <a:schemeClr val="tx1"/>
              </a:solidFill>
            </a:endParaRPr>
          </a:p>
          <a:p>
            <a:pPr marL="171450" indent="-171450">
              <a:buFont typeface="Arial" charset="0"/>
              <a:buChar char="•"/>
            </a:pPr>
            <a:endParaRPr lang="nl-NL" sz="1200" b="1" dirty="0">
              <a:solidFill>
                <a:schemeClr val="tx1"/>
              </a:solidFill>
            </a:endParaRPr>
          </a:p>
          <a:p>
            <a:pPr marL="171450" indent="-171450">
              <a:buFont typeface="Arial" charset="0"/>
              <a:buChar char="•"/>
            </a:pPr>
            <a:r>
              <a:rPr lang="nl-NL" sz="1200" b="1" dirty="0" smtClean="0">
                <a:solidFill>
                  <a:schemeClr val="tx1"/>
                </a:solidFill>
              </a:rPr>
              <a:t>TBD</a:t>
            </a:r>
          </a:p>
          <a:p>
            <a:endParaRPr lang="nl-NL" sz="1200" b="1" dirty="0" smtClean="0">
              <a:solidFill>
                <a:schemeClr val="tx1"/>
              </a:solidFill>
            </a:endParaRPr>
          </a:p>
        </p:txBody>
      </p:sp>
      <p:pic>
        <p:nvPicPr>
          <p:cNvPr id="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51934" y="401399"/>
            <a:ext cx="772968" cy="3180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1"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07393" y="3829870"/>
            <a:ext cx="2717507" cy="27885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1030898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07615" y="329614"/>
            <a:ext cx="8631692" cy="461665"/>
          </a:xfrm>
          <a:prstGeom prst="rect">
            <a:avLst/>
          </a:prstGeom>
          <a:solidFill>
            <a:schemeClr val="tx1">
              <a:lumMod val="65000"/>
              <a:lumOff val="35000"/>
            </a:schemeClr>
          </a:solidFill>
        </p:spPr>
        <p:txBody>
          <a:bodyPr wrap="square" rtlCol="0">
            <a:spAutoFit/>
          </a:bodyPr>
          <a:lstStyle/>
          <a:p>
            <a:r>
              <a:rPr lang="en-US" sz="2400" b="1" dirty="0" smtClean="0">
                <a:solidFill>
                  <a:schemeClr val="bg1"/>
                </a:solidFill>
              </a:rPr>
              <a:t>Instore Concept  - Selfie</a:t>
            </a:r>
          </a:p>
        </p:txBody>
      </p:sp>
      <p:pic>
        <p:nvPicPr>
          <p:cNvPr id="1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01264" y="401399"/>
            <a:ext cx="772968" cy="3180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3594" y="1255548"/>
            <a:ext cx="4580639" cy="36569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hthoek 1"/>
          <p:cNvSpPr/>
          <p:nvPr/>
        </p:nvSpPr>
        <p:spPr>
          <a:xfrm>
            <a:off x="1373594" y="4912484"/>
            <a:ext cx="4580639" cy="212651"/>
          </a:xfrm>
          <a:prstGeom prst="rect">
            <a:avLst/>
          </a:prstGeom>
          <a:solidFill>
            <a:schemeClr val="tx1">
              <a:lumMod val="95000"/>
              <a:lumOff val="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pic>
        <p:nvPicPr>
          <p:cNvPr id="5123" name="Picture 3"/>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0" b="100000" l="0" r="99111"/>
                    </a14:imgEffect>
                  </a14:imgLayer>
                </a14:imgProps>
              </a:ext>
              <a:ext uri="{28A0092B-C50C-407E-A947-70E740481C1C}">
                <a14:useLocalDpi xmlns:a14="http://schemas.microsoft.com/office/drawing/2010/main" val="0"/>
              </a:ext>
            </a:extLst>
          </a:blip>
          <a:srcRect b="7433"/>
          <a:stretch/>
        </p:blipFill>
        <p:spPr bwMode="auto">
          <a:xfrm>
            <a:off x="1373594" y="1255547"/>
            <a:ext cx="4337039" cy="38268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5016" y="1608754"/>
            <a:ext cx="863310" cy="3552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Tekstvak 15"/>
          <p:cNvSpPr txBox="1"/>
          <p:nvPr/>
        </p:nvSpPr>
        <p:spPr>
          <a:xfrm>
            <a:off x="4396785" y="5560082"/>
            <a:ext cx="4685645" cy="738664"/>
          </a:xfrm>
          <a:prstGeom prst="rect">
            <a:avLst/>
          </a:prstGeom>
          <a:noFill/>
        </p:spPr>
        <p:txBody>
          <a:bodyPr wrap="square" rtlCol="0">
            <a:spAutoFit/>
          </a:bodyPr>
          <a:lstStyle/>
          <a:p>
            <a:r>
              <a:rPr lang="nl-NL" sz="1400" dirty="0" smtClean="0"/>
              <a:t>Periode: okt/nov/dec</a:t>
            </a:r>
            <a:r>
              <a:rPr lang="nl-NL" sz="1400" dirty="0"/>
              <a:t> </a:t>
            </a:r>
            <a:r>
              <a:rPr lang="nl-NL" sz="1400" dirty="0" smtClean="0"/>
              <a:t>(12 weken)</a:t>
            </a:r>
          </a:p>
          <a:p>
            <a:r>
              <a:rPr lang="nl-NL" sz="1400" dirty="0" smtClean="0"/>
              <a:t>Traffic: 6 </a:t>
            </a:r>
            <a:r>
              <a:rPr lang="nl-NL" sz="1400" dirty="0" err="1" smtClean="0"/>
              <a:t>mio</a:t>
            </a:r>
            <a:r>
              <a:rPr lang="nl-NL" sz="1400" dirty="0" smtClean="0"/>
              <a:t> bezoekers in de drukste maanden van het jaar</a:t>
            </a:r>
          </a:p>
          <a:p>
            <a:r>
              <a:rPr lang="nl-NL" sz="1400" dirty="0" smtClean="0"/>
              <a:t>Locatie bij de entree Mediamarkt</a:t>
            </a:r>
          </a:p>
        </p:txBody>
      </p:sp>
      <p:pic>
        <p:nvPicPr>
          <p:cNvPr id="5125" name="Picture 5"/>
          <p:cNvPicPr>
            <a:picLocks noChangeAspect="1" noChangeArrowheads="1"/>
          </p:cNvPicPr>
          <p:nvPr/>
        </p:nvPicPr>
        <p:blipFill rotWithShape="1">
          <a:blip r:embed="rId7">
            <a:extLst>
              <a:ext uri="{28A0092B-C50C-407E-A947-70E740481C1C}">
                <a14:useLocalDpi xmlns:a14="http://schemas.microsoft.com/office/drawing/2010/main" val="0"/>
              </a:ext>
            </a:extLst>
          </a:blip>
          <a:srcRect r="50000"/>
          <a:stretch/>
        </p:blipFill>
        <p:spPr bwMode="auto">
          <a:xfrm>
            <a:off x="6338873" y="1053980"/>
            <a:ext cx="2467468" cy="21149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kstvak 2"/>
          <p:cNvSpPr txBox="1"/>
          <p:nvPr/>
        </p:nvSpPr>
        <p:spPr>
          <a:xfrm>
            <a:off x="2191777" y="1450957"/>
            <a:ext cx="1350336" cy="584775"/>
          </a:xfrm>
          <a:prstGeom prst="rect">
            <a:avLst/>
          </a:prstGeom>
          <a:noFill/>
        </p:spPr>
        <p:txBody>
          <a:bodyPr wrap="square" rtlCol="0">
            <a:spAutoFit/>
          </a:bodyPr>
          <a:lstStyle/>
          <a:p>
            <a:r>
              <a:rPr lang="nl-NL" sz="3200" b="1" dirty="0" smtClean="0">
                <a:solidFill>
                  <a:schemeClr val="bg1"/>
                </a:solidFill>
              </a:rPr>
              <a:t>NIKKEI</a:t>
            </a:r>
            <a:endParaRPr lang="nl-NL" sz="3200" b="1" dirty="0">
              <a:solidFill>
                <a:schemeClr val="bg1"/>
              </a:solidFill>
            </a:endParaRPr>
          </a:p>
        </p:txBody>
      </p:sp>
    </p:spTree>
    <p:extLst>
      <p:ext uri="{BB962C8B-B14F-4D97-AF65-F5344CB8AC3E}">
        <p14:creationId xmlns:p14="http://schemas.microsoft.com/office/powerpoint/2010/main" val="6054476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07615" y="296161"/>
            <a:ext cx="8631692" cy="461665"/>
          </a:xfrm>
          <a:prstGeom prst="rect">
            <a:avLst/>
          </a:prstGeom>
          <a:solidFill>
            <a:schemeClr val="tx1">
              <a:lumMod val="65000"/>
              <a:lumOff val="35000"/>
            </a:schemeClr>
          </a:solidFill>
        </p:spPr>
        <p:txBody>
          <a:bodyPr wrap="square" rtlCol="0">
            <a:spAutoFit/>
          </a:bodyPr>
          <a:lstStyle/>
          <a:p>
            <a:pPr algn="ctr"/>
            <a:r>
              <a:rPr lang="en-US" sz="2400" b="1" dirty="0" smtClean="0">
                <a:solidFill>
                  <a:schemeClr val="bg1"/>
                </a:solidFill>
              </a:rPr>
              <a:t>PLANNING</a:t>
            </a:r>
          </a:p>
        </p:txBody>
      </p:sp>
      <p:graphicFrame>
        <p:nvGraphicFramePr>
          <p:cNvPr id="3" name="Tabel 2"/>
          <p:cNvGraphicFramePr>
            <a:graphicFrameLocks noGrp="1"/>
          </p:cNvGraphicFramePr>
          <p:nvPr>
            <p:extLst>
              <p:ext uri="{D42A27DB-BD31-4B8C-83A1-F6EECF244321}">
                <p14:modId xmlns:p14="http://schemas.microsoft.com/office/powerpoint/2010/main" val="3289812274"/>
              </p:ext>
            </p:extLst>
          </p:nvPr>
        </p:nvGraphicFramePr>
        <p:xfrm>
          <a:off x="199541" y="803173"/>
          <a:ext cx="8639767" cy="5243381"/>
        </p:xfrm>
        <a:graphic>
          <a:graphicData uri="http://schemas.openxmlformats.org/drawingml/2006/table">
            <a:tbl>
              <a:tblPr firstRow="1" bandRow="1">
                <a:tableStyleId>{5C22544A-7EE6-4342-B048-85BDC9FD1C3A}</a:tableStyleId>
              </a:tblPr>
              <a:tblGrid>
                <a:gridCol w="1470233"/>
                <a:gridCol w="515674"/>
                <a:gridCol w="439219"/>
                <a:gridCol w="457200"/>
                <a:gridCol w="406400"/>
                <a:gridCol w="440266"/>
                <a:gridCol w="423334"/>
                <a:gridCol w="465666"/>
                <a:gridCol w="440267"/>
                <a:gridCol w="457200"/>
                <a:gridCol w="487017"/>
                <a:gridCol w="387626"/>
                <a:gridCol w="457200"/>
                <a:gridCol w="496957"/>
                <a:gridCol w="457200"/>
                <a:gridCol w="482600"/>
                <a:gridCol w="355708"/>
              </a:tblGrid>
              <a:tr h="191655">
                <a:tc>
                  <a:txBody>
                    <a:bodyPr/>
                    <a:lstStyle/>
                    <a:p>
                      <a:pPr algn="l"/>
                      <a:r>
                        <a:rPr lang="nl-NL" sz="800" dirty="0" smtClean="0"/>
                        <a:t>Activity</a:t>
                      </a:r>
                      <a:endParaRPr lang="nl-NL" sz="800" dirty="0"/>
                    </a:p>
                  </a:txBody>
                  <a:tcPr/>
                </a:tc>
                <a:tc>
                  <a:txBody>
                    <a:bodyPr/>
                    <a:lstStyle/>
                    <a:p>
                      <a:pPr algn="ctr"/>
                      <a:r>
                        <a:rPr lang="nl-NL" sz="600" dirty="0" smtClean="0"/>
                        <a:t>43</a:t>
                      </a:r>
                      <a:endParaRPr lang="nl-NL" sz="600" dirty="0"/>
                    </a:p>
                  </a:txBody>
                  <a:tcPr/>
                </a:tc>
                <a:tc>
                  <a:txBody>
                    <a:bodyPr/>
                    <a:lstStyle/>
                    <a:p>
                      <a:pPr algn="ctr"/>
                      <a:r>
                        <a:rPr lang="nl-NL" sz="600" dirty="0" smtClean="0"/>
                        <a:t>44</a:t>
                      </a:r>
                      <a:endParaRPr lang="nl-NL" sz="600" dirty="0"/>
                    </a:p>
                  </a:txBody>
                  <a:tcPr/>
                </a:tc>
                <a:tc>
                  <a:txBody>
                    <a:bodyPr/>
                    <a:lstStyle/>
                    <a:p>
                      <a:pPr algn="ctr"/>
                      <a:r>
                        <a:rPr lang="nl-NL" sz="600" dirty="0" smtClean="0"/>
                        <a:t>45</a:t>
                      </a:r>
                      <a:endParaRPr lang="nl-NL" sz="600" dirty="0"/>
                    </a:p>
                  </a:txBody>
                  <a:tcPr/>
                </a:tc>
                <a:tc>
                  <a:txBody>
                    <a:bodyPr/>
                    <a:lstStyle/>
                    <a:p>
                      <a:pPr algn="ctr"/>
                      <a:r>
                        <a:rPr lang="nl-NL" sz="600" dirty="0" smtClean="0"/>
                        <a:t>46</a:t>
                      </a:r>
                      <a:endParaRPr lang="nl-NL" sz="600" dirty="0"/>
                    </a:p>
                  </a:txBody>
                  <a:tcPr/>
                </a:tc>
                <a:tc>
                  <a:txBody>
                    <a:bodyPr/>
                    <a:lstStyle/>
                    <a:p>
                      <a:pPr algn="ctr"/>
                      <a:r>
                        <a:rPr lang="nl-NL" sz="600" dirty="0" smtClean="0"/>
                        <a:t>47</a:t>
                      </a:r>
                      <a:endParaRPr lang="nl-NL" sz="600" dirty="0"/>
                    </a:p>
                  </a:txBody>
                  <a:tcPr/>
                </a:tc>
                <a:tc>
                  <a:txBody>
                    <a:bodyPr/>
                    <a:lstStyle/>
                    <a:p>
                      <a:pPr algn="ctr"/>
                      <a:r>
                        <a:rPr lang="nl-NL" sz="600" dirty="0" smtClean="0"/>
                        <a:t>48</a:t>
                      </a:r>
                      <a:endParaRPr lang="nl-NL" sz="600" dirty="0"/>
                    </a:p>
                  </a:txBody>
                  <a:tcPr/>
                </a:tc>
                <a:tc>
                  <a:txBody>
                    <a:bodyPr/>
                    <a:lstStyle/>
                    <a:p>
                      <a:pPr algn="ctr"/>
                      <a:r>
                        <a:rPr lang="nl-NL" sz="600" dirty="0" smtClean="0"/>
                        <a:t>49</a:t>
                      </a:r>
                      <a:endParaRPr lang="nl-NL" sz="600" dirty="0"/>
                    </a:p>
                  </a:txBody>
                  <a:tcPr/>
                </a:tc>
                <a:tc>
                  <a:txBody>
                    <a:bodyPr/>
                    <a:lstStyle/>
                    <a:p>
                      <a:pPr algn="ctr"/>
                      <a:r>
                        <a:rPr lang="nl-NL" sz="600" dirty="0" smtClean="0"/>
                        <a:t>50</a:t>
                      </a:r>
                      <a:endParaRPr lang="nl-NL" sz="600" dirty="0"/>
                    </a:p>
                  </a:txBody>
                  <a:tcPr/>
                </a:tc>
                <a:tc>
                  <a:txBody>
                    <a:bodyPr/>
                    <a:lstStyle/>
                    <a:p>
                      <a:pPr algn="ctr"/>
                      <a:r>
                        <a:rPr lang="nl-NL" sz="600" dirty="0" smtClean="0"/>
                        <a:t>51</a:t>
                      </a:r>
                      <a:endParaRPr lang="nl-NL" sz="600" dirty="0"/>
                    </a:p>
                  </a:txBody>
                  <a:tcPr/>
                </a:tc>
                <a:tc>
                  <a:txBody>
                    <a:bodyPr/>
                    <a:lstStyle/>
                    <a:p>
                      <a:pPr algn="ctr"/>
                      <a:r>
                        <a:rPr lang="nl-NL" sz="600" dirty="0" smtClean="0"/>
                        <a:t>52</a:t>
                      </a:r>
                      <a:endParaRPr lang="nl-NL" sz="600" dirty="0"/>
                    </a:p>
                  </a:txBody>
                  <a:tcPr/>
                </a:tc>
                <a:tc>
                  <a:txBody>
                    <a:bodyPr/>
                    <a:lstStyle/>
                    <a:p>
                      <a:pPr algn="ctr"/>
                      <a:r>
                        <a:rPr lang="nl-NL" sz="600" dirty="0" smtClean="0"/>
                        <a:t>1</a:t>
                      </a:r>
                      <a:endParaRPr lang="nl-NL" sz="600" dirty="0"/>
                    </a:p>
                  </a:txBody>
                  <a:tcPr/>
                </a:tc>
                <a:tc>
                  <a:txBody>
                    <a:bodyPr/>
                    <a:lstStyle/>
                    <a:p>
                      <a:pPr algn="ctr"/>
                      <a:r>
                        <a:rPr lang="nl-NL" sz="600" dirty="0" smtClean="0"/>
                        <a:t>2</a:t>
                      </a:r>
                      <a:endParaRPr lang="nl-NL" sz="600" dirty="0"/>
                    </a:p>
                  </a:txBody>
                  <a:tcPr/>
                </a:tc>
                <a:tc>
                  <a:txBody>
                    <a:bodyPr/>
                    <a:lstStyle/>
                    <a:p>
                      <a:pPr algn="ctr"/>
                      <a:r>
                        <a:rPr lang="nl-NL" sz="600" dirty="0" smtClean="0"/>
                        <a:t>3</a:t>
                      </a:r>
                      <a:endParaRPr lang="nl-NL" sz="600" dirty="0"/>
                    </a:p>
                  </a:txBody>
                  <a:tcPr/>
                </a:tc>
                <a:tc>
                  <a:txBody>
                    <a:bodyPr/>
                    <a:lstStyle/>
                    <a:p>
                      <a:pPr algn="ctr"/>
                      <a:r>
                        <a:rPr lang="nl-NL" sz="600" dirty="0" smtClean="0"/>
                        <a:t>4</a:t>
                      </a:r>
                      <a:endParaRPr lang="nl-NL" sz="600" dirty="0"/>
                    </a:p>
                  </a:txBody>
                  <a:tcPr/>
                </a:tc>
                <a:tc>
                  <a:txBody>
                    <a:bodyPr/>
                    <a:lstStyle/>
                    <a:p>
                      <a:pPr algn="ctr"/>
                      <a:r>
                        <a:rPr lang="nl-NL" sz="600" dirty="0" smtClean="0"/>
                        <a:t>5</a:t>
                      </a:r>
                      <a:endParaRPr lang="nl-NL" sz="600" dirty="0"/>
                    </a:p>
                  </a:txBody>
                  <a:tcPr/>
                </a:tc>
                <a:tc>
                  <a:txBody>
                    <a:bodyPr/>
                    <a:lstStyle/>
                    <a:p>
                      <a:pPr algn="ctr"/>
                      <a:r>
                        <a:rPr lang="nl-NL" sz="600" dirty="0" smtClean="0"/>
                        <a:t>6</a:t>
                      </a:r>
                      <a:endParaRPr lang="nl-NL" sz="600" dirty="0"/>
                    </a:p>
                  </a:txBody>
                  <a:tcPr/>
                </a:tc>
              </a:tr>
              <a:tr h="327289">
                <a:tc>
                  <a:txBody>
                    <a:bodyPr/>
                    <a:lstStyle/>
                    <a:p>
                      <a:pPr marL="0" indent="0" algn="l">
                        <a:buFont typeface="+mj-lt"/>
                        <a:buNone/>
                      </a:pPr>
                      <a:r>
                        <a:rPr lang="nl-NL" sz="800" dirty="0" smtClean="0"/>
                        <a:t>Start promotion</a:t>
                      </a:r>
                      <a:endParaRPr lang="nl-NL" sz="800" dirty="0"/>
                    </a:p>
                  </a:txBody>
                  <a:tcPr/>
                </a:tc>
                <a:tc>
                  <a:txBody>
                    <a:bodyPr/>
                    <a:lstStyle/>
                    <a:p>
                      <a:pPr algn="ctr"/>
                      <a:r>
                        <a:rPr lang="nl-NL" sz="600" b="0" dirty="0" err="1" smtClean="0"/>
                        <a:t>Install</a:t>
                      </a:r>
                      <a:r>
                        <a:rPr lang="nl-NL" sz="600" b="0" baseline="0" dirty="0" smtClean="0"/>
                        <a:t> displays MSH</a:t>
                      </a:r>
                      <a:endParaRPr lang="nl-NL" sz="600" b="0" dirty="0"/>
                    </a:p>
                  </a:txBody>
                  <a:tcPr>
                    <a:solidFill>
                      <a:srgbClr val="FF0000"/>
                    </a:solidFill>
                  </a:tcPr>
                </a:tc>
                <a:tc>
                  <a:txBody>
                    <a:bodyPr/>
                    <a:lstStyle/>
                    <a:p>
                      <a:pPr algn="ctr"/>
                      <a:endParaRPr lang="nl-NL" sz="600" b="0" dirty="0"/>
                    </a:p>
                  </a:txBody>
                  <a:tcPr/>
                </a:tc>
                <a:tc>
                  <a:txBody>
                    <a:bodyPr/>
                    <a:lstStyle/>
                    <a:p>
                      <a:pPr algn="ctr"/>
                      <a:endParaRPr lang="nl-NL" sz="600" b="0" dirty="0"/>
                    </a:p>
                  </a:txBody>
                  <a:tcPr/>
                </a:tc>
                <a:tc>
                  <a:txBody>
                    <a:bodyPr/>
                    <a:lstStyle/>
                    <a:p>
                      <a:pPr algn="ctr"/>
                      <a:endParaRPr lang="nl-NL" sz="600" b="0" dirty="0"/>
                    </a:p>
                  </a:txBody>
                  <a:tcPr/>
                </a:tc>
                <a:tc>
                  <a:txBody>
                    <a:bodyPr/>
                    <a:lstStyle/>
                    <a:p>
                      <a:pPr algn="ctr"/>
                      <a:endParaRPr lang="nl-NL" sz="600" b="0" dirty="0"/>
                    </a:p>
                  </a:txBody>
                  <a:tcPr/>
                </a:tc>
                <a:tc>
                  <a:txBody>
                    <a:bodyPr/>
                    <a:lstStyle/>
                    <a:p>
                      <a:pPr algn="ctr"/>
                      <a:endParaRPr lang="nl-NL" sz="600" b="0" dirty="0"/>
                    </a:p>
                  </a:txBody>
                  <a:tcPr/>
                </a:tc>
                <a:tc>
                  <a:txBody>
                    <a:bodyPr/>
                    <a:lstStyle/>
                    <a:p>
                      <a:pPr algn="ctr"/>
                      <a:endParaRPr lang="nl-NL" sz="600" b="0" dirty="0"/>
                    </a:p>
                  </a:txBody>
                  <a:tcPr/>
                </a:tc>
                <a:tc>
                  <a:txBody>
                    <a:bodyPr/>
                    <a:lstStyle/>
                    <a:p>
                      <a:pPr algn="ctr"/>
                      <a:endParaRPr lang="nl-NL" sz="600" b="0" dirty="0"/>
                    </a:p>
                  </a:txBody>
                  <a:tcPr/>
                </a:tc>
                <a:tc>
                  <a:txBody>
                    <a:bodyPr/>
                    <a:lstStyle/>
                    <a:p>
                      <a:pPr algn="ctr"/>
                      <a:endParaRPr lang="nl-NL" sz="600" b="0" dirty="0"/>
                    </a:p>
                  </a:txBody>
                  <a:tcPr/>
                </a:tc>
                <a:tc>
                  <a:txBody>
                    <a:bodyPr/>
                    <a:lstStyle/>
                    <a:p>
                      <a:pPr algn="ctr"/>
                      <a:endParaRPr lang="nl-NL" sz="600" b="0" dirty="0"/>
                    </a:p>
                  </a:txBody>
                  <a:tcPr/>
                </a:tc>
                <a:tc>
                  <a:txBody>
                    <a:bodyPr/>
                    <a:lstStyle/>
                    <a:p>
                      <a:pPr algn="ctr"/>
                      <a:endParaRPr lang="nl-NL" sz="600" b="0" dirty="0"/>
                    </a:p>
                  </a:txBody>
                  <a:tcPr/>
                </a:tc>
                <a:tc>
                  <a:txBody>
                    <a:bodyPr/>
                    <a:lstStyle/>
                    <a:p>
                      <a:pPr algn="ctr"/>
                      <a:endParaRPr lang="nl-NL" sz="600" b="0" dirty="0"/>
                    </a:p>
                  </a:txBody>
                  <a:tcPr/>
                </a:tc>
                <a:tc>
                  <a:txBody>
                    <a:bodyPr/>
                    <a:lstStyle/>
                    <a:p>
                      <a:pPr algn="ctr"/>
                      <a:endParaRPr lang="nl-NL" sz="600" b="0"/>
                    </a:p>
                  </a:txBody>
                  <a:tcPr/>
                </a:tc>
                <a:tc>
                  <a:txBody>
                    <a:bodyPr/>
                    <a:lstStyle/>
                    <a:p>
                      <a:pPr algn="ctr"/>
                      <a:endParaRPr lang="nl-NL" sz="600" b="0" dirty="0"/>
                    </a:p>
                  </a:txBody>
                  <a:tcPr/>
                </a:tc>
                <a:tc>
                  <a:txBody>
                    <a:bodyPr/>
                    <a:lstStyle/>
                    <a:p>
                      <a:pPr algn="ctr"/>
                      <a:endParaRPr lang="nl-NL" sz="600" b="0"/>
                    </a:p>
                  </a:txBody>
                  <a:tcPr/>
                </a:tc>
                <a:tc>
                  <a:txBody>
                    <a:bodyPr/>
                    <a:lstStyle/>
                    <a:p>
                      <a:pPr algn="ctr"/>
                      <a:endParaRPr lang="nl-NL" sz="600" b="0" dirty="0"/>
                    </a:p>
                  </a:txBody>
                  <a:tcPr/>
                </a:tc>
              </a:tr>
              <a:tr h="351164">
                <a:tc>
                  <a:txBody>
                    <a:bodyPr/>
                    <a:lstStyle/>
                    <a:p>
                      <a:pPr marL="342900" marR="0" lvl="0" indent="-342900" algn="l" defTabSz="457200" rtl="0" eaLnBrk="1" fontAlgn="auto" latinLnBrk="0" hangingPunct="1">
                        <a:lnSpc>
                          <a:spcPct val="100000"/>
                        </a:lnSpc>
                        <a:spcBef>
                          <a:spcPts val="0"/>
                        </a:spcBef>
                        <a:spcAft>
                          <a:spcPts val="0"/>
                        </a:spcAft>
                        <a:buClrTx/>
                        <a:buSzTx/>
                        <a:buFont typeface="+mj-lt"/>
                        <a:buNone/>
                        <a:tabLst/>
                        <a:defRPr/>
                      </a:pPr>
                      <a:r>
                        <a:rPr lang="nl-NL" sz="800" dirty="0" smtClean="0"/>
                        <a:t>TT Assen – NIKKEI Branding</a:t>
                      </a:r>
                      <a:r>
                        <a:rPr lang="nl-NL" sz="800" baseline="0" dirty="0" smtClean="0"/>
                        <a:t> </a:t>
                      </a:r>
                    </a:p>
                    <a:p>
                      <a:pPr marL="342900" marR="0" lvl="0" indent="-342900" algn="l" defTabSz="457200" rtl="0" eaLnBrk="1" fontAlgn="auto" latinLnBrk="0" hangingPunct="1">
                        <a:lnSpc>
                          <a:spcPct val="100000"/>
                        </a:lnSpc>
                        <a:spcBef>
                          <a:spcPts val="0"/>
                        </a:spcBef>
                        <a:spcAft>
                          <a:spcPts val="0"/>
                        </a:spcAft>
                        <a:buClrTx/>
                        <a:buSzTx/>
                        <a:buFont typeface="+mj-lt"/>
                        <a:buNone/>
                        <a:tabLst/>
                        <a:defRPr/>
                      </a:pPr>
                      <a:r>
                        <a:rPr lang="nl-NL" sz="800" baseline="0" dirty="0" smtClean="0"/>
                        <a:t>verzorgen in de VIP Box</a:t>
                      </a:r>
                      <a:endParaRPr lang="nl-NL" sz="800" dirty="0"/>
                    </a:p>
                  </a:txBody>
                  <a:tcPr/>
                </a:tc>
                <a:tc>
                  <a:txBody>
                    <a:bodyPr/>
                    <a:lstStyle/>
                    <a:p>
                      <a:pPr algn="ctr"/>
                      <a:endParaRPr lang="nl-NL" sz="600" b="0" dirty="0"/>
                    </a:p>
                  </a:txBody>
                  <a:tcPr/>
                </a:tc>
                <a:tc>
                  <a:txBody>
                    <a:bodyPr/>
                    <a:lstStyle/>
                    <a:p>
                      <a:pPr algn="ctr"/>
                      <a:endParaRPr lang="nl-NL" sz="600" b="0" dirty="0"/>
                    </a:p>
                  </a:txBody>
                  <a:tcPr/>
                </a:tc>
                <a:tc>
                  <a:txBody>
                    <a:bodyPr/>
                    <a:lstStyle/>
                    <a:p>
                      <a:pPr algn="ctr"/>
                      <a:endParaRPr lang="nl-NL" sz="600" b="0" dirty="0"/>
                    </a:p>
                  </a:txBody>
                  <a:tcPr/>
                </a:tc>
                <a:tc>
                  <a:txBody>
                    <a:bodyPr/>
                    <a:lstStyle/>
                    <a:p>
                      <a:pPr algn="ctr"/>
                      <a:endParaRPr lang="nl-NL" sz="600" b="0" dirty="0" smtClean="0"/>
                    </a:p>
                  </a:txBody>
                  <a:tcPr>
                    <a:solidFill>
                      <a:schemeClr val="accent1">
                        <a:lumMod val="20000"/>
                        <a:lumOff val="80000"/>
                      </a:schemeClr>
                    </a:solidFill>
                  </a:tcPr>
                </a:tc>
                <a:tc>
                  <a:txBody>
                    <a:bodyPr/>
                    <a:lstStyle/>
                    <a:p>
                      <a:pPr algn="ctr"/>
                      <a:endParaRPr lang="nl-NL" sz="600" b="0" dirty="0" smtClean="0"/>
                    </a:p>
                  </a:txBody>
                  <a:tcPr>
                    <a:solidFill>
                      <a:schemeClr val="accent1">
                        <a:lumMod val="20000"/>
                        <a:lumOff val="80000"/>
                      </a:schemeClr>
                    </a:solidFill>
                  </a:tcPr>
                </a:tc>
                <a:tc>
                  <a:txBody>
                    <a:bodyPr/>
                    <a:lstStyle/>
                    <a:p>
                      <a:pPr algn="ctr"/>
                      <a:endParaRPr lang="nl-NL" sz="600" b="0" dirty="0" smtClean="0"/>
                    </a:p>
                  </a:txBody>
                  <a:tcPr>
                    <a:solidFill>
                      <a:schemeClr val="accent1">
                        <a:lumMod val="20000"/>
                        <a:lumOff val="80000"/>
                      </a:schemeClr>
                    </a:solidFill>
                  </a:tcPr>
                </a:tc>
                <a:tc>
                  <a:txBody>
                    <a:bodyPr/>
                    <a:lstStyle/>
                    <a:p>
                      <a:pPr algn="ctr"/>
                      <a:endParaRPr lang="nl-NL" sz="600" b="0" dirty="0" smtClean="0"/>
                    </a:p>
                  </a:txBody>
                  <a:tcPr>
                    <a:solidFill>
                      <a:schemeClr val="accent1">
                        <a:lumMod val="20000"/>
                        <a:lumOff val="80000"/>
                      </a:schemeClr>
                    </a:solidFill>
                  </a:tcPr>
                </a:tc>
                <a:tc>
                  <a:txBody>
                    <a:bodyPr/>
                    <a:lstStyle/>
                    <a:p>
                      <a:pPr algn="ctr"/>
                      <a:endParaRPr lang="nl-NL" sz="600" b="0" dirty="0"/>
                    </a:p>
                  </a:txBody>
                  <a:tcPr>
                    <a:solidFill>
                      <a:schemeClr val="accent1">
                        <a:lumMod val="20000"/>
                        <a:lumOff val="80000"/>
                      </a:schemeClr>
                    </a:solidFill>
                  </a:tcPr>
                </a:tc>
                <a:tc>
                  <a:txBody>
                    <a:bodyPr/>
                    <a:lstStyle/>
                    <a:p>
                      <a:pPr algn="ctr"/>
                      <a:endParaRPr lang="nl-NL" sz="600" b="0" dirty="0"/>
                    </a:p>
                  </a:txBody>
                  <a:tcPr/>
                </a:tc>
                <a:tc>
                  <a:txBody>
                    <a:bodyPr/>
                    <a:lstStyle/>
                    <a:p>
                      <a:pPr algn="ctr"/>
                      <a:endParaRPr lang="nl-NL" sz="600" b="0" dirty="0"/>
                    </a:p>
                  </a:txBody>
                  <a:tcPr/>
                </a:tc>
                <a:tc>
                  <a:txBody>
                    <a:bodyPr/>
                    <a:lstStyle/>
                    <a:p>
                      <a:pPr algn="ctr"/>
                      <a:endParaRPr lang="nl-NL" sz="600" b="0"/>
                    </a:p>
                  </a:txBody>
                  <a:tcPr/>
                </a:tc>
                <a:tc>
                  <a:txBody>
                    <a:bodyPr/>
                    <a:lstStyle/>
                    <a:p>
                      <a:pPr algn="ctr"/>
                      <a:endParaRPr lang="nl-NL" sz="600" b="0" dirty="0"/>
                    </a:p>
                  </a:txBody>
                  <a:tcPr/>
                </a:tc>
                <a:tc>
                  <a:txBody>
                    <a:bodyPr/>
                    <a:lstStyle/>
                    <a:p>
                      <a:pPr algn="ctr"/>
                      <a:endParaRPr lang="nl-NL" sz="600" b="0" dirty="0"/>
                    </a:p>
                  </a:txBody>
                  <a:tcPr/>
                </a:tc>
                <a:tc>
                  <a:txBody>
                    <a:bodyPr/>
                    <a:lstStyle/>
                    <a:p>
                      <a:pPr algn="ctr"/>
                      <a:endParaRPr lang="nl-NL" sz="600" b="0" dirty="0"/>
                    </a:p>
                  </a:txBody>
                  <a:tcPr/>
                </a:tc>
                <a:tc>
                  <a:txBody>
                    <a:bodyPr/>
                    <a:lstStyle/>
                    <a:p>
                      <a:pPr algn="ctr"/>
                      <a:endParaRPr lang="nl-NL" sz="600" b="0"/>
                    </a:p>
                  </a:txBody>
                  <a:tcPr/>
                </a:tc>
                <a:tc>
                  <a:txBody>
                    <a:bodyPr/>
                    <a:lstStyle/>
                    <a:p>
                      <a:pPr algn="ctr"/>
                      <a:endParaRPr lang="nl-NL" sz="600" b="0" dirty="0"/>
                    </a:p>
                  </a:txBody>
                  <a:tcPr/>
                </a:tc>
              </a:tr>
              <a:tr h="764875">
                <a:tc>
                  <a:txBody>
                    <a:bodyPr/>
                    <a:lstStyle/>
                    <a:p>
                      <a:pPr marL="342900" marR="0" lvl="0" indent="-342900" algn="l" defTabSz="457200" rtl="0" eaLnBrk="1" fontAlgn="auto" latinLnBrk="0" hangingPunct="1">
                        <a:lnSpc>
                          <a:spcPct val="100000"/>
                        </a:lnSpc>
                        <a:spcBef>
                          <a:spcPts val="0"/>
                        </a:spcBef>
                        <a:spcAft>
                          <a:spcPts val="0"/>
                        </a:spcAft>
                        <a:buClrTx/>
                        <a:buSzTx/>
                        <a:buFont typeface="+mj-lt"/>
                        <a:buNone/>
                        <a:tabLst/>
                        <a:defRPr/>
                      </a:pPr>
                      <a:r>
                        <a:rPr lang="nl-NL" sz="800" baseline="0" dirty="0" smtClean="0"/>
                        <a:t>HUSK Facebook</a:t>
                      </a:r>
                    </a:p>
                    <a:p>
                      <a:pPr marL="342900" marR="0" lvl="0" indent="-342900" algn="l" defTabSz="457200" rtl="0" eaLnBrk="1" fontAlgn="auto" latinLnBrk="0" hangingPunct="1">
                        <a:lnSpc>
                          <a:spcPct val="100000"/>
                        </a:lnSpc>
                        <a:spcBef>
                          <a:spcPts val="0"/>
                        </a:spcBef>
                        <a:spcAft>
                          <a:spcPts val="0"/>
                        </a:spcAft>
                        <a:buClrTx/>
                        <a:buSzTx/>
                        <a:buFont typeface="+mj-lt"/>
                        <a:buNone/>
                        <a:tabLst/>
                        <a:defRPr/>
                      </a:pPr>
                      <a:r>
                        <a:rPr lang="nl-NL" sz="800" baseline="0" dirty="0" smtClean="0"/>
                        <a:t>Selfie – Share – Win</a:t>
                      </a:r>
                    </a:p>
                    <a:p>
                      <a:pPr marL="342900" marR="0" lvl="0" indent="-342900" algn="l" defTabSz="457200" rtl="0" eaLnBrk="1" fontAlgn="auto" latinLnBrk="0" hangingPunct="1">
                        <a:lnSpc>
                          <a:spcPct val="100000"/>
                        </a:lnSpc>
                        <a:spcBef>
                          <a:spcPts val="0"/>
                        </a:spcBef>
                        <a:spcAft>
                          <a:spcPts val="0"/>
                        </a:spcAft>
                        <a:buClrTx/>
                        <a:buSzTx/>
                        <a:buFont typeface="+mj-lt"/>
                        <a:buNone/>
                        <a:tabLst/>
                        <a:defRPr/>
                      </a:pPr>
                      <a:r>
                        <a:rPr lang="nl-NL" sz="800" baseline="0" dirty="0" smtClean="0"/>
                        <a:t>Win een vakantie met je beste </a:t>
                      </a:r>
                    </a:p>
                    <a:p>
                      <a:pPr marL="342900" marR="0" lvl="0" indent="-342900" algn="l" defTabSz="457200" rtl="0" eaLnBrk="1" fontAlgn="auto" latinLnBrk="0" hangingPunct="1">
                        <a:lnSpc>
                          <a:spcPct val="100000"/>
                        </a:lnSpc>
                        <a:spcBef>
                          <a:spcPts val="0"/>
                        </a:spcBef>
                        <a:spcAft>
                          <a:spcPts val="0"/>
                        </a:spcAft>
                        <a:buClrTx/>
                        <a:buSzTx/>
                        <a:buFont typeface="+mj-lt"/>
                        <a:buNone/>
                        <a:tabLst/>
                        <a:defRPr/>
                      </a:pPr>
                      <a:r>
                        <a:rPr lang="nl-NL" sz="800" baseline="0" dirty="0" err="1" smtClean="0"/>
                        <a:t>vrieden</a:t>
                      </a:r>
                      <a:endParaRPr lang="nl-NL" sz="800" dirty="0"/>
                    </a:p>
                  </a:txBody>
                  <a:tcPr/>
                </a:tc>
                <a:tc>
                  <a:txBody>
                    <a:bodyPr/>
                    <a:lstStyle/>
                    <a:p>
                      <a:pPr algn="ctr"/>
                      <a:endParaRPr lang="nl-NL" sz="600" b="0" dirty="0"/>
                    </a:p>
                  </a:txBody>
                  <a:tcPr/>
                </a:tc>
                <a:tc>
                  <a:txBody>
                    <a:bodyPr/>
                    <a:lstStyle/>
                    <a:p>
                      <a:pPr algn="ctr"/>
                      <a:r>
                        <a:rPr lang="nl-NL" sz="600" b="0" dirty="0" err="1" smtClean="0"/>
                        <a:t>Install</a:t>
                      </a:r>
                      <a:r>
                        <a:rPr lang="nl-NL" sz="600" b="0" dirty="0" smtClean="0"/>
                        <a:t> </a:t>
                      </a:r>
                    </a:p>
                    <a:p>
                      <a:pPr algn="ctr"/>
                      <a:r>
                        <a:rPr lang="nl-NL" sz="600" b="0" dirty="0" smtClean="0"/>
                        <a:t>Displays</a:t>
                      </a:r>
                    </a:p>
                    <a:p>
                      <a:pPr algn="ctr"/>
                      <a:r>
                        <a:rPr lang="nl-NL" sz="600" b="0" dirty="0" smtClean="0"/>
                        <a:t>MSH</a:t>
                      </a:r>
                    </a:p>
                    <a:p>
                      <a:pPr algn="ctr"/>
                      <a:endParaRPr lang="nl-NL" sz="600" b="0" dirty="0" smtClean="0"/>
                    </a:p>
                    <a:p>
                      <a:pPr algn="ctr"/>
                      <a:r>
                        <a:rPr lang="nl-NL" sz="600" b="0" dirty="0" err="1" smtClean="0"/>
                        <a:t>WIn</a:t>
                      </a:r>
                      <a:endParaRPr lang="nl-NL" sz="600" b="0" dirty="0" smtClean="0"/>
                    </a:p>
                    <a:p>
                      <a:pPr algn="ctr"/>
                      <a:r>
                        <a:rPr lang="nl-NL" sz="600" b="0" dirty="0" smtClean="0"/>
                        <a:t>Action</a:t>
                      </a:r>
                      <a:r>
                        <a:rPr lang="nl-NL" sz="600" b="0" baseline="0" dirty="0" smtClean="0"/>
                        <a:t> Cam</a:t>
                      </a:r>
                      <a:endParaRPr lang="nl-NL" sz="600" b="0" dirty="0" smtClean="0"/>
                    </a:p>
                  </a:txBody>
                  <a:tcPr>
                    <a:solidFill>
                      <a:srgbClr val="FF0000"/>
                    </a:solidFill>
                  </a:tcPr>
                </a:tc>
                <a:tc>
                  <a:txBody>
                    <a:bodyPr/>
                    <a:lstStyle/>
                    <a:p>
                      <a:pPr algn="ctr"/>
                      <a:endParaRPr lang="nl-NL" sz="600" b="0" dirty="0" smtClean="0"/>
                    </a:p>
                    <a:p>
                      <a:pPr algn="ctr"/>
                      <a:endParaRPr lang="nl-NL" sz="600" b="0" dirty="0" smtClean="0"/>
                    </a:p>
                    <a:p>
                      <a:pPr algn="ctr"/>
                      <a:endParaRPr lang="nl-NL" sz="600" b="0" dirty="0" smtClean="0"/>
                    </a:p>
                    <a:p>
                      <a:pPr algn="ctr"/>
                      <a:endParaRPr lang="nl-NL" sz="600" b="0" dirty="0" smtClean="0"/>
                    </a:p>
                    <a:p>
                      <a:pPr algn="ctr"/>
                      <a:r>
                        <a:rPr lang="nl-NL" sz="600" b="0" dirty="0" smtClean="0"/>
                        <a:t>Win </a:t>
                      </a:r>
                    </a:p>
                    <a:p>
                      <a:pPr algn="ctr"/>
                      <a:r>
                        <a:rPr lang="nl-NL" sz="600" b="0" dirty="0" smtClean="0"/>
                        <a:t>Action </a:t>
                      </a:r>
                    </a:p>
                    <a:p>
                      <a:pPr algn="ctr"/>
                      <a:r>
                        <a:rPr lang="nl-NL" sz="600" b="0" dirty="0" smtClean="0"/>
                        <a:t>Cam</a:t>
                      </a:r>
                      <a:endParaRPr lang="nl-NL" sz="600" b="0" dirty="0"/>
                    </a:p>
                  </a:txBody>
                  <a:tcPr>
                    <a:solidFill>
                      <a:srgbClr val="FF0000"/>
                    </a:solidFill>
                  </a:tcPr>
                </a:tc>
                <a:tc>
                  <a:txBody>
                    <a:bodyPr/>
                    <a:lstStyle/>
                    <a:p>
                      <a:pPr algn="ctr"/>
                      <a:endParaRPr lang="nl-NL" sz="600" b="0" dirty="0" smtClean="0"/>
                    </a:p>
                    <a:p>
                      <a:pPr algn="ctr"/>
                      <a:endParaRPr lang="nl-NL" sz="600" b="0" dirty="0" smtClean="0"/>
                    </a:p>
                    <a:p>
                      <a:pPr algn="ctr"/>
                      <a:endParaRPr lang="nl-NL" sz="600" b="0" dirty="0" smtClean="0"/>
                    </a:p>
                    <a:p>
                      <a:pPr algn="ctr"/>
                      <a:endParaRPr lang="nl-NL" sz="600" b="0" dirty="0" smtClean="0"/>
                    </a:p>
                    <a:p>
                      <a:pPr algn="ctr"/>
                      <a:r>
                        <a:rPr lang="nl-NL" sz="600" b="0" dirty="0" smtClean="0"/>
                        <a:t>Win </a:t>
                      </a:r>
                    </a:p>
                    <a:p>
                      <a:pPr algn="ctr"/>
                      <a:r>
                        <a:rPr lang="nl-NL" sz="600" b="0" dirty="0" smtClean="0"/>
                        <a:t>Action </a:t>
                      </a:r>
                    </a:p>
                    <a:p>
                      <a:pPr algn="ctr"/>
                      <a:r>
                        <a:rPr lang="nl-NL" sz="600" b="0" dirty="0" smtClean="0"/>
                        <a:t>Cam</a:t>
                      </a:r>
                    </a:p>
                    <a:p>
                      <a:pPr algn="ctr"/>
                      <a:endParaRPr lang="nl-NL" sz="600" b="0" dirty="0"/>
                    </a:p>
                  </a:txBody>
                  <a:tcPr>
                    <a:solidFill>
                      <a:srgbClr val="FF0000"/>
                    </a:solidFill>
                  </a:tcPr>
                </a:tc>
                <a:tc>
                  <a:txBody>
                    <a:bodyPr/>
                    <a:lstStyle/>
                    <a:p>
                      <a:pPr algn="ctr"/>
                      <a:endParaRPr lang="nl-NL" sz="600" b="0" dirty="0" smtClean="0"/>
                    </a:p>
                    <a:p>
                      <a:pPr algn="ctr"/>
                      <a:endParaRPr lang="nl-NL" sz="600" b="0" dirty="0" smtClean="0"/>
                    </a:p>
                    <a:p>
                      <a:pPr algn="ctr"/>
                      <a:endParaRPr lang="nl-NL" sz="600" b="0" dirty="0" smtClean="0"/>
                    </a:p>
                    <a:p>
                      <a:pPr algn="ctr"/>
                      <a:endParaRPr lang="nl-NL" sz="600" b="0" dirty="0" smtClean="0"/>
                    </a:p>
                    <a:p>
                      <a:pPr algn="ctr"/>
                      <a:r>
                        <a:rPr lang="nl-NL" sz="600" b="0" dirty="0" smtClean="0"/>
                        <a:t>Win </a:t>
                      </a:r>
                    </a:p>
                    <a:p>
                      <a:pPr algn="ctr"/>
                      <a:r>
                        <a:rPr lang="nl-NL" sz="600" b="0" dirty="0" smtClean="0"/>
                        <a:t>Action </a:t>
                      </a:r>
                    </a:p>
                    <a:p>
                      <a:pPr algn="ctr"/>
                      <a:r>
                        <a:rPr lang="nl-NL" sz="600" b="0" dirty="0" smtClean="0"/>
                        <a:t>Cam</a:t>
                      </a:r>
                    </a:p>
                    <a:p>
                      <a:pPr algn="ctr"/>
                      <a:endParaRPr lang="nl-NL" sz="600" b="0" dirty="0"/>
                    </a:p>
                  </a:txBody>
                  <a:tcPr>
                    <a:solidFill>
                      <a:srgbClr val="FF0000"/>
                    </a:solidFill>
                  </a:tcPr>
                </a:tc>
                <a:tc>
                  <a:txBody>
                    <a:bodyPr/>
                    <a:lstStyle/>
                    <a:p>
                      <a:pPr algn="ctr"/>
                      <a:endParaRPr lang="nl-NL" sz="600" b="0" dirty="0" smtClean="0"/>
                    </a:p>
                    <a:p>
                      <a:pPr algn="ctr"/>
                      <a:endParaRPr lang="nl-NL" sz="600" b="0" dirty="0" smtClean="0"/>
                    </a:p>
                    <a:p>
                      <a:pPr algn="ctr"/>
                      <a:endParaRPr lang="nl-NL" sz="600" b="0" dirty="0" smtClean="0"/>
                    </a:p>
                    <a:p>
                      <a:pPr algn="ctr"/>
                      <a:endParaRPr lang="nl-NL" sz="600" b="0" dirty="0" smtClean="0"/>
                    </a:p>
                    <a:p>
                      <a:pPr algn="ctr"/>
                      <a:r>
                        <a:rPr lang="nl-NL" sz="600" b="0" dirty="0" smtClean="0"/>
                        <a:t>Win </a:t>
                      </a:r>
                    </a:p>
                    <a:p>
                      <a:pPr algn="ctr"/>
                      <a:r>
                        <a:rPr lang="nl-NL" sz="600" b="0" dirty="0" smtClean="0"/>
                        <a:t>Action </a:t>
                      </a:r>
                    </a:p>
                    <a:p>
                      <a:pPr algn="ctr"/>
                      <a:r>
                        <a:rPr lang="nl-NL" sz="600" b="0" dirty="0" smtClean="0"/>
                        <a:t>Cam</a:t>
                      </a:r>
                    </a:p>
                    <a:p>
                      <a:pPr algn="ctr"/>
                      <a:endParaRPr lang="nl-NL" sz="600" b="0" dirty="0"/>
                    </a:p>
                  </a:txBody>
                  <a:tcPr>
                    <a:solidFill>
                      <a:srgbClr val="FF0000"/>
                    </a:solidFill>
                  </a:tcPr>
                </a:tc>
                <a:tc>
                  <a:txBody>
                    <a:bodyPr/>
                    <a:lstStyle/>
                    <a:p>
                      <a:pPr algn="ctr"/>
                      <a:endParaRPr lang="nl-NL" sz="600" b="0" dirty="0" smtClean="0"/>
                    </a:p>
                    <a:p>
                      <a:pPr algn="ctr"/>
                      <a:endParaRPr lang="nl-NL" sz="600" b="0" dirty="0" smtClean="0"/>
                    </a:p>
                    <a:p>
                      <a:pPr algn="ctr"/>
                      <a:endParaRPr lang="nl-NL" sz="600" b="0" dirty="0" smtClean="0"/>
                    </a:p>
                    <a:p>
                      <a:pPr algn="ctr"/>
                      <a:endParaRPr lang="nl-NL" sz="600" b="0" dirty="0" smtClean="0"/>
                    </a:p>
                    <a:p>
                      <a:pPr algn="ctr"/>
                      <a:r>
                        <a:rPr lang="nl-NL" sz="600" b="0" dirty="0" smtClean="0"/>
                        <a:t>Win Action Cam</a:t>
                      </a:r>
                      <a:endParaRPr lang="nl-NL" sz="600" b="0" dirty="0"/>
                    </a:p>
                  </a:txBody>
                  <a:tcPr>
                    <a:solidFill>
                      <a:srgbClr val="FF0000"/>
                    </a:solidFill>
                  </a:tcPr>
                </a:tc>
                <a:tc>
                  <a:txBody>
                    <a:bodyPr/>
                    <a:lstStyle/>
                    <a:p>
                      <a:pPr algn="ctr"/>
                      <a:endParaRPr lang="nl-NL" sz="600" b="0" dirty="0" smtClean="0"/>
                    </a:p>
                    <a:p>
                      <a:pPr algn="ctr"/>
                      <a:endParaRPr lang="nl-NL" sz="600" b="0" dirty="0" smtClean="0"/>
                    </a:p>
                    <a:p>
                      <a:pPr algn="ctr"/>
                      <a:endParaRPr lang="nl-NL" sz="600" b="0" dirty="0" smtClean="0"/>
                    </a:p>
                    <a:p>
                      <a:pPr algn="ctr"/>
                      <a:endParaRPr lang="nl-NL" sz="600" b="0" dirty="0" smtClean="0"/>
                    </a:p>
                    <a:p>
                      <a:pPr algn="ctr"/>
                      <a:r>
                        <a:rPr lang="nl-NL" sz="600" b="0" dirty="0" smtClean="0"/>
                        <a:t>Win Action </a:t>
                      </a:r>
                    </a:p>
                    <a:p>
                      <a:pPr algn="ctr"/>
                      <a:r>
                        <a:rPr lang="nl-NL" sz="600" b="0" dirty="0" smtClean="0"/>
                        <a:t>Cam </a:t>
                      </a:r>
                      <a:endParaRPr lang="nl-NL" sz="600" b="0" dirty="0"/>
                    </a:p>
                  </a:txBody>
                  <a:tcPr>
                    <a:solidFill>
                      <a:srgbClr val="FF0000"/>
                    </a:solidFill>
                  </a:tcPr>
                </a:tc>
                <a:tc>
                  <a:txBody>
                    <a:bodyPr/>
                    <a:lstStyle/>
                    <a:p>
                      <a:pPr algn="ctr"/>
                      <a:endParaRPr lang="nl-NL" sz="600" b="0" dirty="0" smtClean="0"/>
                    </a:p>
                    <a:p>
                      <a:pPr algn="ctr"/>
                      <a:endParaRPr lang="nl-NL" sz="600" b="0" dirty="0" smtClean="0"/>
                    </a:p>
                    <a:p>
                      <a:pPr algn="ctr"/>
                      <a:endParaRPr lang="nl-NL" sz="600" b="0" dirty="0" smtClean="0"/>
                    </a:p>
                    <a:p>
                      <a:pPr algn="ctr"/>
                      <a:endParaRPr lang="nl-NL" sz="600" b="0" dirty="0" smtClean="0"/>
                    </a:p>
                    <a:p>
                      <a:pPr algn="ctr"/>
                      <a:r>
                        <a:rPr lang="nl-NL" sz="600" b="0" dirty="0" smtClean="0"/>
                        <a:t>Win </a:t>
                      </a:r>
                    </a:p>
                    <a:p>
                      <a:pPr algn="ctr"/>
                      <a:r>
                        <a:rPr lang="nl-NL" sz="600" b="0" dirty="0" smtClean="0"/>
                        <a:t>Action</a:t>
                      </a:r>
                    </a:p>
                    <a:p>
                      <a:pPr algn="ctr"/>
                      <a:r>
                        <a:rPr lang="nl-NL" sz="600" b="0" dirty="0" smtClean="0"/>
                        <a:t>Cam</a:t>
                      </a:r>
                      <a:endParaRPr lang="nl-NL" sz="600" b="0" dirty="0"/>
                    </a:p>
                  </a:txBody>
                  <a:tcPr>
                    <a:solidFill>
                      <a:srgbClr val="FF0000"/>
                    </a:solidFill>
                  </a:tcPr>
                </a:tc>
                <a:tc>
                  <a:txBody>
                    <a:bodyPr/>
                    <a:lstStyle/>
                    <a:p>
                      <a:pPr algn="ctr"/>
                      <a:endParaRPr lang="nl-NL" sz="600" b="0" dirty="0" smtClean="0"/>
                    </a:p>
                    <a:p>
                      <a:pPr algn="ctr"/>
                      <a:endParaRPr lang="nl-NL" sz="600" b="0" dirty="0" smtClean="0"/>
                    </a:p>
                    <a:p>
                      <a:pPr algn="ctr"/>
                      <a:endParaRPr lang="nl-NL" sz="600" b="0" dirty="0" smtClean="0"/>
                    </a:p>
                    <a:p>
                      <a:pPr algn="ctr"/>
                      <a:endParaRPr lang="nl-NL" sz="600" b="0" dirty="0" smtClean="0"/>
                    </a:p>
                    <a:p>
                      <a:pPr algn="ctr"/>
                      <a:r>
                        <a:rPr lang="nl-NL" sz="600" b="0" dirty="0" smtClean="0"/>
                        <a:t>Win Action Cam</a:t>
                      </a:r>
                      <a:endParaRPr lang="nl-NL" sz="600" b="0" dirty="0"/>
                    </a:p>
                  </a:txBody>
                  <a:tcPr>
                    <a:solidFill>
                      <a:srgbClr val="FF0000"/>
                    </a:solidFill>
                  </a:tcPr>
                </a:tc>
                <a:tc>
                  <a:txBody>
                    <a:bodyPr/>
                    <a:lstStyle/>
                    <a:p>
                      <a:pPr algn="ctr"/>
                      <a:endParaRPr lang="nl-NL" sz="600" b="0" dirty="0" smtClean="0"/>
                    </a:p>
                    <a:p>
                      <a:pPr algn="ctr"/>
                      <a:endParaRPr lang="nl-NL" sz="600" b="0" dirty="0" smtClean="0"/>
                    </a:p>
                    <a:p>
                      <a:pPr algn="ctr"/>
                      <a:endParaRPr lang="nl-NL" sz="600" b="0" dirty="0" smtClean="0"/>
                    </a:p>
                    <a:p>
                      <a:pPr algn="ctr"/>
                      <a:endParaRPr lang="nl-NL" sz="600" b="0" dirty="0" smtClean="0"/>
                    </a:p>
                    <a:p>
                      <a:pPr algn="ctr"/>
                      <a:r>
                        <a:rPr lang="nl-NL" sz="600" b="0" dirty="0" smtClean="0"/>
                        <a:t>Win Action Cam</a:t>
                      </a:r>
                      <a:endParaRPr lang="nl-NL" sz="600" b="0" dirty="0"/>
                    </a:p>
                  </a:txBody>
                  <a:tcPr>
                    <a:solidFill>
                      <a:srgbClr val="FF0000"/>
                    </a:solidFill>
                  </a:tcPr>
                </a:tc>
                <a:tc>
                  <a:txBody>
                    <a:bodyPr/>
                    <a:lstStyle/>
                    <a:p>
                      <a:pPr algn="ctr"/>
                      <a:endParaRPr lang="nl-NL" sz="600" b="0" dirty="0" smtClean="0"/>
                    </a:p>
                    <a:p>
                      <a:pPr algn="ctr"/>
                      <a:endParaRPr lang="nl-NL" sz="600" b="0" dirty="0" smtClean="0"/>
                    </a:p>
                    <a:p>
                      <a:pPr algn="ctr"/>
                      <a:endParaRPr lang="nl-NL" sz="600" b="0" dirty="0" smtClean="0"/>
                    </a:p>
                    <a:p>
                      <a:pPr algn="ctr"/>
                      <a:endParaRPr lang="nl-NL" sz="600" b="0" dirty="0" smtClean="0"/>
                    </a:p>
                    <a:p>
                      <a:pPr algn="ctr"/>
                      <a:r>
                        <a:rPr lang="nl-NL" sz="600" b="0" dirty="0" smtClean="0"/>
                        <a:t>Win </a:t>
                      </a:r>
                    </a:p>
                    <a:p>
                      <a:pPr algn="ctr"/>
                      <a:r>
                        <a:rPr lang="nl-NL" sz="600" b="0" dirty="0" smtClean="0"/>
                        <a:t>Action </a:t>
                      </a:r>
                    </a:p>
                    <a:p>
                      <a:pPr algn="ctr"/>
                      <a:r>
                        <a:rPr lang="nl-NL" sz="600" b="0" dirty="0" smtClean="0"/>
                        <a:t>Cam</a:t>
                      </a:r>
                      <a:endParaRPr lang="nl-NL" sz="600" b="0" dirty="0"/>
                    </a:p>
                  </a:txBody>
                  <a:tcPr>
                    <a:solidFill>
                      <a:srgbClr val="FF0000"/>
                    </a:solidFill>
                  </a:tcPr>
                </a:tc>
                <a:tc>
                  <a:txBody>
                    <a:bodyPr/>
                    <a:lstStyle/>
                    <a:p>
                      <a:pPr algn="ctr"/>
                      <a:endParaRPr lang="nl-NL" sz="600" b="0" dirty="0" smtClean="0"/>
                    </a:p>
                    <a:p>
                      <a:pPr algn="ctr"/>
                      <a:endParaRPr lang="nl-NL" sz="600" b="0" dirty="0" smtClean="0"/>
                    </a:p>
                    <a:p>
                      <a:pPr algn="ctr"/>
                      <a:endParaRPr lang="nl-NL" sz="600" b="0" dirty="0" smtClean="0"/>
                    </a:p>
                    <a:p>
                      <a:pPr algn="ctr"/>
                      <a:endParaRPr lang="nl-NL" sz="600" b="0" dirty="0" smtClean="0"/>
                    </a:p>
                    <a:p>
                      <a:pPr algn="ctr"/>
                      <a:r>
                        <a:rPr lang="nl-NL" sz="600" b="0" dirty="0" smtClean="0"/>
                        <a:t>Win </a:t>
                      </a:r>
                    </a:p>
                    <a:p>
                      <a:pPr algn="ctr"/>
                      <a:r>
                        <a:rPr lang="nl-NL" sz="600" b="0" dirty="0" smtClean="0"/>
                        <a:t>Action </a:t>
                      </a:r>
                    </a:p>
                    <a:p>
                      <a:pPr algn="ctr"/>
                      <a:r>
                        <a:rPr lang="nl-NL" sz="600" b="0" dirty="0" smtClean="0"/>
                        <a:t>Cam</a:t>
                      </a:r>
                      <a:endParaRPr lang="nl-NL" sz="600" b="0" dirty="0"/>
                    </a:p>
                  </a:txBody>
                  <a:tcPr>
                    <a:solidFill>
                      <a:srgbClr val="FF0000"/>
                    </a:solidFill>
                  </a:tcPr>
                </a:tc>
                <a:tc>
                  <a:txBody>
                    <a:bodyPr/>
                    <a:lstStyle/>
                    <a:p>
                      <a:pPr algn="ctr"/>
                      <a:endParaRPr lang="nl-NL" sz="600" b="0" dirty="0"/>
                    </a:p>
                  </a:txBody>
                  <a:tcPr>
                    <a:solidFill>
                      <a:schemeClr val="accent1">
                        <a:lumMod val="40000"/>
                        <a:lumOff val="60000"/>
                      </a:schemeClr>
                    </a:solidFill>
                  </a:tcPr>
                </a:tc>
                <a:tc>
                  <a:txBody>
                    <a:bodyPr/>
                    <a:lstStyle/>
                    <a:p>
                      <a:pPr algn="ctr"/>
                      <a:r>
                        <a:rPr lang="nl-NL" sz="600" b="0" dirty="0" smtClean="0"/>
                        <a:t>Uitreiking</a:t>
                      </a:r>
                      <a:r>
                        <a:rPr lang="nl-NL" sz="600" b="0" baseline="0" dirty="0" smtClean="0"/>
                        <a:t> AT @ MSH Store</a:t>
                      </a:r>
                    </a:p>
                    <a:p>
                      <a:pPr algn="ctr"/>
                      <a:endParaRPr lang="nl-NL" sz="600" b="0" baseline="0" dirty="0" smtClean="0"/>
                    </a:p>
                    <a:p>
                      <a:pPr algn="ctr"/>
                      <a:r>
                        <a:rPr lang="nl-NL" sz="600" b="0" baseline="0" dirty="0" smtClean="0"/>
                        <a:t>Vakantie</a:t>
                      </a:r>
                    </a:p>
                  </a:txBody>
                  <a:tcPr>
                    <a:solidFill>
                      <a:srgbClr val="FF0000"/>
                    </a:solidFill>
                  </a:tcPr>
                </a:tc>
                <a:tc>
                  <a:txBody>
                    <a:bodyPr/>
                    <a:lstStyle/>
                    <a:p>
                      <a:pPr algn="ctr"/>
                      <a:endParaRPr lang="nl-NL" sz="600" b="0" dirty="0"/>
                    </a:p>
                  </a:txBody>
                  <a:tcPr/>
                </a:tc>
              </a:tr>
              <a:tr h="327289">
                <a:tc>
                  <a:txBody>
                    <a:bodyPr/>
                    <a:lstStyle/>
                    <a:p>
                      <a:pPr marL="342900" marR="0" lvl="0" indent="-342900" algn="l" defTabSz="457200" rtl="0" eaLnBrk="1" fontAlgn="auto" latinLnBrk="0" hangingPunct="1">
                        <a:lnSpc>
                          <a:spcPct val="100000"/>
                        </a:lnSpc>
                        <a:spcBef>
                          <a:spcPts val="0"/>
                        </a:spcBef>
                        <a:spcAft>
                          <a:spcPts val="0"/>
                        </a:spcAft>
                        <a:buClrTx/>
                        <a:buSzTx/>
                        <a:buFont typeface="+mj-lt"/>
                        <a:buNone/>
                        <a:tabLst/>
                        <a:defRPr/>
                      </a:pPr>
                      <a:r>
                        <a:rPr lang="nl-NL" sz="800" baseline="0" dirty="0" err="1" smtClean="0"/>
                        <a:t>After</a:t>
                      </a:r>
                      <a:r>
                        <a:rPr lang="nl-NL" sz="800" baseline="0" dirty="0" smtClean="0"/>
                        <a:t> Movie</a:t>
                      </a:r>
                    </a:p>
                    <a:p>
                      <a:pPr marL="342900" marR="0" lvl="0" indent="-342900" algn="l" defTabSz="457200" rtl="0" eaLnBrk="1" fontAlgn="auto" latinLnBrk="0" hangingPunct="1">
                        <a:lnSpc>
                          <a:spcPct val="100000"/>
                        </a:lnSpc>
                        <a:spcBef>
                          <a:spcPts val="0"/>
                        </a:spcBef>
                        <a:spcAft>
                          <a:spcPts val="0"/>
                        </a:spcAft>
                        <a:buClrTx/>
                        <a:buSzTx/>
                        <a:buFont typeface="+mj-lt"/>
                        <a:buNone/>
                        <a:tabLst/>
                        <a:defRPr/>
                      </a:pPr>
                      <a:endParaRPr lang="nl-NL" sz="800" baseline="0" dirty="0" smtClean="0"/>
                    </a:p>
                    <a:p>
                      <a:pPr marL="342900" marR="0" lvl="0" indent="-342900" algn="l" defTabSz="457200" rtl="0" eaLnBrk="1" fontAlgn="auto" latinLnBrk="0" hangingPunct="1">
                        <a:lnSpc>
                          <a:spcPct val="100000"/>
                        </a:lnSpc>
                        <a:spcBef>
                          <a:spcPts val="0"/>
                        </a:spcBef>
                        <a:spcAft>
                          <a:spcPts val="0"/>
                        </a:spcAft>
                        <a:buClrTx/>
                        <a:buSzTx/>
                        <a:buFont typeface="+mj-lt"/>
                        <a:buNone/>
                        <a:tabLst/>
                        <a:defRPr/>
                      </a:pPr>
                      <a:endParaRPr lang="nl-NL" sz="800" baseline="0" dirty="0" smtClean="0"/>
                    </a:p>
                  </a:txBody>
                  <a:tcPr/>
                </a:tc>
                <a:tc>
                  <a:txBody>
                    <a:bodyPr/>
                    <a:lstStyle/>
                    <a:p>
                      <a:pPr algn="ctr"/>
                      <a:endParaRPr lang="nl-NL" sz="600" b="0" dirty="0"/>
                    </a:p>
                  </a:txBody>
                  <a:tcPr>
                    <a:solidFill>
                      <a:schemeClr val="accent1">
                        <a:lumMod val="20000"/>
                        <a:lumOff val="80000"/>
                      </a:schemeClr>
                    </a:solidFill>
                  </a:tcPr>
                </a:tc>
                <a:tc>
                  <a:txBody>
                    <a:bodyPr/>
                    <a:lstStyle/>
                    <a:p>
                      <a:pPr algn="ctr"/>
                      <a:endParaRPr lang="nl-NL" sz="600" b="0" dirty="0"/>
                    </a:p>
                  </a:txBody>
                  <a:tcPr>
                    <a:solidFill>
                      <a:schemeClr val="accent1">
                        <a:lumMod val="20000"/>
                        <a:lumOff val="80000"/>
                      </a:schemeClr>
                    </a:solidFill>
                  </a:tcPr>
                </a:tc>
                <a:tc>
                  <a:txBody>
                    <a:bodyPr/>
                    <a:lstStyle/>
                    <a:p>
                      <a:pPr algn="ctr"/>
                      <a:endParaRPr lang="nl-NL" sz="600" b="0" dirty="0"/>
                    </a:p>
                  </a:txBody>
                  <a:tcPr>
                    <a:solidFill>
                      <a:schemeClr val="accent1">
                        <a:lumMod val="20000"/>
                        <a:lumOff val="80000"/>
                      </a:schemeClr>
                    </a:solidFill>
                  </a:tcPr>
                </a:tc>
                <a:tc>
                  <a:txBody>
                    <a:bodyPr/>
                    <a:lstStyle/>
                    <a:p>
                      <a:pPr algn="ctr"/>
                      <a:endParaRPr lang="nl-NL" sz="600" b="0" dirty="0"/>
                    </a:p>
                  </a:txBody>
                  <a:tcPr>
                    <a:solidFill>
                      <a:schemeClr val="accent1">
                        <a:lumMod val="20000"/>
                        <a:lumOff val="80000"/>
                      </a:schemeClr>
                    </a:solidFill>
                  </a:tcPr>
                </a:tc>
                <a:tc>
                  <a:txBody>
                    <a:bodyPr/>
                    <a:lstStyle/>
                    <a:p>
                      <a:pPr algn="ctr"/>
                      <a:endParaRPr lang="nl-NL" sz="600" b="0" dirty="0"/>
                    </a:p>
                  </a:txBody>
                  <a:tcPr>
                    <a:solidFill>
                      <a:schemeClr val="accent1">
                        <a:lumMod val="20000"/>
                        <a:lumOff val="80000"/>
                      </a:schemeClr>
                    </a:solidFill>
                  </a:tcPr>
                </a:tc>
                <a:tc>
                  <a:txBody>
                    <a:bodyPr/>
                    <a:lstStyle/>
                    <a:p>
                      <a:pPr algn="ctr"/>
                      <a:endParaRPr lang="nl-NL" sz="600" b="0" dirty="0"/>
                    </a:p>
                  </a:txBody>
                  <a:tcPr>
                    <a:solidFill>
                      <a:schemeClr val="accent1">
                        <a:lumMod val="20000"/>
                        <a:lumOff val="80000"/>
                      </a:schemeClr>
                    </a:solidFill>
                  </a:tcPr>
                </a:tc>
                <a:tc>
                  <a:txBody>
                    <a:bodyPr/>
                    <a:lstStyle/>
                    <a:p>
                      <a:pPr algn="ctr"/>
                      <a:endParaRPr lang="nl-NL" sz="600" b="0" dirty="0"/>
                    </a:p>
                  </a:txBody>
                  <a:tcPr>
                    <a:solidFill>
                      <a:schemeClr val="accent1">
                        <a:lumMod val="20000"/>
                        <a:lumOff val="80000"/>
                      </a:schemeClr>
                    </a:solidFill>
                  </a:tcPr>
                </a:tc>
                <a:tc>
                  <a:txBody>
                    <a:bodyPr/>
                    <a:lstStyle/>
                    <a:p>
                      <a:pPr algn="ctr"/>
                      <a:endParaRPr lang="nl-NL" sz="600" b="0" dirty="0"/>
                    </a:p>
                  </a:txBody>
                  <a:tcPr>
                    <a:solidFill>
                      <a:schemeClr val="accent1">
                        <a:lumMod val="20000"/>
                        <a:lumOff val="80000"/>
                      </a:schemeClr>
                    </a:solidFill>
                  </a:tcPr>
                </a:tc>
                <a:tc>
                  <a:txBody>
                    <a:bodyPr/>
                    <a:lstStyle/>
                    <a:p>
                      <a:pPr algn="ctr"/>
                      <a:endParaRPr lang="nl-NL" sz="600" b="0" dirty="0"/>
                    </a:p>
                  </a:txBody>
                  <a:tcPr>
                    <a:solidFill>
                      <a:schemeClr val="accent1">
                        <a:lumMod val="20000"/>
                        <a:lumOff val="80000"/>
                      </a:schemeClr>
                    </a:solidFill>
                  </a:tcPr>
                </a:tc>
                <a:tc>
                  <a:txBody>
                    <a:bodyPr/>
                    <a:lstStyle/>
                    <a:p>
                      <a:pPr algn="ctr"/>
                      <a:endParaRPr lang="nl-NL" sz="600" b="0" dirty="0"/>
                    </a:p>
                  </a:txBody>
                  <a:tcPr>
                    <a:solidFill>
                      <a:schemeClr val="accent1">
                        <a:lumMod val="20000"/>
                        <a:lumOff val="80000"/>
                      </a:schemeClr>
                    </a:solidFill>
                  </a:tcPr>
                </a:tc>
                <a:tc>
                  <a:txBody>
                    <a:bodyPr/>
                    <a:lstStyle/>
                    <a:p>
                      <a:pPr algn="ctr"/>
                      <a:endParaRPr lang="nl-NL" sz="600" b="0" dirty="0"/>
                    </a:p>
                  </a:txBody>
                  <a:tcPr>
                    <a:solidFill>
                      <a:schemeClr val="accent1">
                        <a:lumMod val="20000"/>
                        <a:lumOff val="80000"/>
                      </a:schemeClr>
                    </a:solidFill>
                  </a:tcPr>
                </a:tc>
                <a:tc>
                  <a:txBody>
                    <a:bodyPr/>
                    <a:lstStyle/>
                    <a:p>
                      <a:pPr algn="ctr"/>
                      <a:endParaRPr lang="nl-NL" sz="600" b="0" dirty="0"/>
                    </a:p>
                  </a:txBody>
                  <a:tcPr>
                    <a:solidFill>
                      <a:schemeClr val="accent1">
                        <a:lumMod val="20000"/>
                        <a:lumOff val="80000"/>
                      </a:schemeClr>
                    </a:solidFill>
                  </a:tcPr>
                </a:tc>
                <a:tc>
                  <a:txBody>
                    <a:bodyPr/>
                    <a:lstStyle/>
                    <a:p>
                      <a:pPr algn="ctr"/>
                      <a:endParaRPr lang="nl-NL" sz="600" b="0" dirty="0"/>
                    </a:p>
                  </a:txBody>
                  <a:tcPr>
                    <a:solidFill>
                      <a:schemeClr val="accent1">
                        <a:lumMod val="20000"/>
                        <a:lumOff val="80000"/>
                      </a:schemeClr>
                    </a:solidFill>
                  </a:tcPr>
                </a:tc>
                <a:tc>
                  <a:txBody>
                    <a:bodyPr/>
                    <a:lstStyle/>
                    <a:p>
                      <a:pPr algn="ctr"/>
                      <a:endParaRPr lang="nl-NL" sz="600" b="0" dirty="0"/>
                    </a:p>
                  </a:txBody>
                  <a:tcPr>
                    <a:solidFill>
                      <a:schemeClr val="accent1">
                        <a:lumMod val="20000"/>
                        <a:lumOff val="80000"/>
                      </a:schemeClr>
                    </a:solidFill>
                  </a:tcPr>
                </a:tc>
                <a:tc>
                  <a:txBody>
                    <a:bodyPr/>
                    <a:lstStyle/>
                    <a:p>
                      <a:pPr algn="ctr"/>
                      <a:endParaRPr lang="nl-NL" sz="600" b="0" dirty="0"/>
                    </a:p>
                  </a:txBody>
                  <a:tcPr>
                    <a:solidFill>
                      <a:schemeClr val="accent1">
                        <a:lumMod val="20000"/>
                        <a:lumOff val="80000"/>
                      </a:schemeClr>
                    </a:solidFill>
                  </a:tcPr>
                </a:tc>
                <a:tc>
                  <a:txBody>
                    <a:bodyPr/>
                    <a:lstStyle/>
                    <a:p>
                      <a:pPr algn="ctr"/>
                      <a:endParaRPr lang="nl-NL" sz="600" b="0" dirty="0"/>
                    </a:p>
                  </a:txBody>
                  <a:tcPr>
                    <a:solidFill>
                      <a:schemeClr val="accent1">
                        <a:lumMod val="20000"/>
                        <a:lumOff val="80000"/>
                      </a:schemeClr>
                    </a:solidFill>
                  </a:tcPr>
                </a:tc>
              </a:tr>
              <a:tr h="327289">
                <a:tc>
                  <a:txBody>
                    <a:bodyPr/>
                    <a:lstStyle/>
                    <a:p>
                      <a:pPr marL="342900" marR="0" lvl="0" indent="-342900" algn="l" defTabSz="457200" rtl="0" eaLnBrk="1" fontAlgn="auto" latinLnBrk="0" hangingPunct="1">
                        <a:lnSpc>
                          <a:spcPct val="100000"/>
                        </a:lnSpc>
                        <a:spcBef>
                          <a:spcPts val="0"/>
                        </a:spcBef>
                        <a:spcAft>
                          <a:spcPts val="0"/>
                        </a:spcAft>
                        <a:buClrTx/>
                        <a:buSzTx/>
                        <a:buFont typeface="+mj-lt"/>
                        <a:buNone/>
                        <a:tabLst/>
                        <a:defRPr/>
                      </a:pPr>
                      <a:r>
                        <a:rPr lang="nl-NL" sz="800" b="1" dirty="0" smtClean="0"/>
                        <a:t>NIKKEI</a:t>
                      </a:r>
                      <a:r>
                        <a:rPr lang="nl-NL" sz="800" b="1" baseline="0" dirty="0" smtClean="0"/>
                        <a:t> promotion op alle </a:t>
                      </a:r>
                    </a:p>
                    <a:p>
                      <a:pPr marL="342900" marR="0" lvl="0" indent="-342900" algn="l" defTabSz="457200" rtl="0" eaLnBrk="1" fontAlgn="auto" latinLnBrk="0" hangingPunct="1">
                        <a:lnSpc>
                          <a:spcPct val="100000"/>
                        </a:lnSpc>
                        <a:spcBef>
                          <a:spcPts val="0"/>
                        </a:spcBef>
                        <a:spcAft>
                          <a:spcPts val="0"/>
                        </a:spcAft>
                        <a:buClrTx/>
                        <a:buSzTx/>
                        <a:buFont typeface="+mj-lt"/>
                        <a:buNone/>
                        <a:tabLst/>
                        <a:defRPr/>
                      </a:pPr>
                      <a:r>
                        <a:rPr lang="nl-NL" sz="800" b="1" baseline="0" dirty="0" smtClean="0"/>
                        <a:t>Action </a:t>
                      </a:r>
                      <a:r>
                        <a:rPr lang="nl-NL" sz="800" b="1" baseline="0" dirty="0" err="1" smtClean="0"/>
                        <a:t>cams</a:t>
                      </a:r>
                      <a:endParaRPr lang="nl-NL" sz="800" b="1" baseline="0" dirty="0" smtClean="0"/>
                    </a:p>
                    <a:p>
                      <a:pPr marL="342900" marR="0" lvl="0" indent="-342900" algn="l" defTabSz="457200" rtl="0" eaLnBrk="1" fontAlgn="auto" latinLnBrk="0" hangingPunct="1">
                        <a:lnSpc>
                          <a:spcPct val="100000"/>
                        </a:lnSpc>
                        <a:spcBef>
                          <a:spcPts val="0"/>
                        </a:spcBef>
                        <a:spcAft>
                          <a:spcPts val="0"/>
                        </a:spcAft>
                        <a:buClrTx/>
                        <a:buSzTx/>
                        <a:buFont typeface="+mj-lt"/>
                        <a:buNone/>
                        <a:tabLst/>
                        <a:defRPr/>
                      </a:pPr>
                      <a:r>
                        <a:rPr lang="nl-NL" sz="800" baseline="0" dirty="0" smtClean="0"/>
                        <a:t>Koop en win een HUSK Vakantie! </a:t>
                      </a:r>
                    </a:p>
                    <a:p>
                      <a:pPr marL="342900" marR="0" lvl="0" indent="-342900" algn="l" defTabSz="457200" rtl="0" eaLnBrk="1" fontAlgn="auto" latinLnBrk="0" hangingPunct="1">
                        <a:lnSpc>
                          <a:spcPct val="100000"/>
                        </a:lnSpc>
                        <a:spcBef>
                          <a:spcPts val="0"/>
                        </a:spcBef>
                        <a:spcAft>
                          <a:spcPts val="0"/>
                        </a:spcAft>
                        <a:buClrTx/>
                        <a:buSzTx/>
                        <a:buFont typeface="+mj-lt"/>
                        <a:buNone/>
                        <a:tabLst/>
                        <a:defRPr/>
                      </a:pPr>
                      <a:r>
                        <a:rPr lang="nl-NL" sz="800" baseline="0" dirty="0" smtClean="0"/>
                        <a:t>Consument moet zich </a:t>
                      </a:r>
                    </a:p>
                    <a:p>
                      <a:pPr marL="342900" marR="0" lvl="0" indent="-342900" algn="l" defTabSz="457200" rtl="0" eaLnBrk="1" fontAlgn="auto" latinLnBrk="0" hangingPunct="1">
                        <a:lnSpc>
                          <a:spcPct val="100000"/>
                        </a:lnSpc>
                        <a:spcBef>
                          <a:spcPts val="0"/>
                        </a:spcBef>
                        <a:spcAft>
                          <a:spcPts val="0"/>
                        </a:spcAft>
                        <a:buClrTx/>
                        <a:buSzTx/>
                        <a:buFont typeface="+mj-lt"/>
                        <a:buNone/>
                        <a:tabLst/>
                        <a:defRPr/>
                      </a:pPr>
                      <a:r>
                        <a:rPr lang="nl-NL" sz="800" baseline="0" dirty="0" smtClean="0"/>
                        <a:t>registreren via Facebook om</a:t>
                      </a:r>
                    </a:p>
                    <a:p>
                      <a:pPr marL="342900" marR="0" lvl="0" indent="-342900" algn="l" defTabSz="457200" rtl="0" eaLnBrk="1" fontAlgn="auto" latinLnBrk="0" hangingPunct="1">
                        <a:lnSpc>
                          <a:spcPct val="100000"/>
                        </a:lnSpc>
                        <a:spcBef>
                          <a:spcPts val="0"/>
                        </a:spcBef>
                        <a:spcAft>
                          <a:spcPts val="0"/>
                        </a:spcAft>
                        <a:buClrTx/>
                        <a:buSzTx/>
                        <a:buFont typeface="+mj-lt"/>
                        <a:buNone/>
                        <a:tabLst/>
                        <a:defRPr/>
                      </a:pPr>
                      <a:r>
                        <a:rPr lang="nl-NL" sz="800" baseline="0" dirty="0" smtClean="0"/>
                        <a:t>mee te doen. </a:t>
                      </a:r>
                    </a:p>
                  </a:txBody>
                  <a:tcPr/>
                </a:tc>
                <a:tc>
                  <a:txBody>
                    <a:bodyPr/>
                    <a:lstStyle/>
                    <a:p>
                      <a:pPr algn="ctr"/>
                      <a:endParaRPr lang="nl-NL" sz="600" b="0" dirty="0"/>
                    </a:p>
                  </a:txBody>
                  <a:tcPr>
                    <a:solidFill>
                      <a:schemeClr val="accent1">
                        <a:lumMod val="20000"/>
                        <a:lumOff val="80000"/>
                      </a:schemeClr>
                    </a:solidFill>
                  </a:tcPr>
                </a:tc>
                <a:tc>
                  <a:txBody>
                    <a:bodyPr/>
                    <a:lstStyle/>
                    <a:p>
                      <a:pPr algn="ctr"/>
                      <a:endParaRPr lang="nl-NL" sz="600" b="0" dirty="0"/>
                    </a:p>
                  </a:txBody>
                  <a:tcPr>
                    <a:solidFill>
                      <a:schemeClr val="accent1">
                        <a:lumMod val="20000"/>
                        <a:lumOff val="80000"/>
                      </a:schemeClr>
                    </a:solidFill>
                  </a:tcPr>
                </a:tc>
                <a:tc>
                  <a:txBody>
                    <a:bodyPr/>
                    <a:lstStyle/>
                    <a:p>
                      <a:pPr algn="ctr"/>
                      <a:endParaRPr lang="nl-NL" sz="600" b="0" dirty="0"/>
                    </a:p>
                  </a:txBody>
                  <a:tcPr>
                    <a:solidFill>
                      <a:schemeClr val="accent1">
                        <a:lumMod val="20000"/>
                        <a:lumOff val="80000"/>
                      </a:schemeClr>
                    </a:solidFill>
                  </a:tcPr>
                </a:tc>
                <a:tc>
                  <a:txBody>
                    <a:bodyPr/>
                    <a:lstStyle/>
                    <a:p>
                      <a:pPr algn="ctr"/>
                      <a:endParaRPr lang="nl-NL" sz="600" b="0" dirty="0"/>
                    </a:p>
                  </a:txBody>
                  <a:tcPr>
                    <a:solidFill>
                      <a:schemeClr val="accent1">
                        <a:lumMod val="20000"/>
                        <a:lumOff val="80000"/>
                      </a:schemeClr>
                    </a:solidFill>
                  </a:tcPr>
                </a:tc>
                <a:tc>
                  <a:txBody>
                    <a:bodyPr/>
                    <a:lstStyle/>
                    <a:p>
                      <a:pPr algn="ctr"/>
                      <a:endParaRPr lang="nl-NL" sz="600" b="0" dirty="0"/>
                    </a:p>
                  </a:txBody>
                  <a:tcPr>
                    <a:solidFill>
                      <a:schemeClr val="accent1">
                        <a:lumMod val="20000"/>
                        <a:lumOff val="80000"/>
                      </a:schemeClr>
                    </a:solidFill>
                  </a:tcPr>
                </a:tc>
                <a:tc>
                  <a:txBody>
                    <a:bodyPr/>
                    <a:lstStyle/>
                    <a:p>
                      <a:pPr algn="ctr"/>
                      <a:endParaRPr lang="nl-NL" sz="600" b="0" dirty="0"/>
                    </a:p>
                  </a:txBody>
                  <a:tcPr>
                    <a:solidFill>
                      <a:schemeClr val="accent1">
                        <a:lumMod val="20000"/>
                        <a:lumOff val="80000"/>
                      </a:schemeClr>
                    </a:solidFill>
                  </a:tcPr>
                </a:tc>
                <a:tc>
                  <a:txBody>
                    <a:bodyPr/>
                    <a:lstStyle/>
                    <a:p>
                      <a:pPr algn="ctr"/>
                      <a:endParaRPr lang="nl-NL" sz="600" b="0" dirty="0"/>
                    </a:p>
                  </a:txBody>
                  <a:tcPr>
                    <a:solidFill>
                      <a:schemeClr val="accent1">
                        <a:lumMod val="20000"/>
                        <a:lumOff val="80000"/>
                      </a:schemeClr>
                    </a:solidFill>
                  </a:tcPr>
                </a:tc>
                <a:tc>
                  <a:txBody>
                    <a:bodyPr/>
                    <a:lstStyle/>
                    <a:p>
                      <a:pPr algn="ctr"/>
                      <a:endParaRPr lang="nl-NL" sz="600" b="0" dirty="0"/>
                    </a:p>
                  </a:txBody>
                  <a:tcPr>
                    <a:solidFill>
                      <a:schemeClr val="accent1">
                        <a:lumMod val="20000"/>
                        <a:lumOff val="80000"/>
                      </a:schemeClr>
                    </a:solidFill>
                  </a:tcPr>
                </a:tc>
                <a:tc>
                  <a:txBody>
                    <a:bodyPr/>
                    <a:lstStyle/>
                    <a:p>
                      <a:pPr algn="ctr"/>
                      <a:endParaRPr lang="nl-NL" sz="600" b="0" dirty="0"/>
                    </a:p>
                  </a:txBody>
                  <a:tcPr>
                    <a:solidFill>
                      <a:schemeClr val="accent1">
                        <a:lumMod val="20000"/>
                        <a:lumOff val="80000"/>
                      </a:schemeClr>
                    </a:solidFill>
                  </a:tcPr>
                </a:tc>
                <a:tc>
                  <a:txBody>
                    <a:bodyPr/>
                    <a:lstStyle/>
                    <a:p>
                      <a:pPr algn="ctr"/>
                      <a:endParaRPr lang="nl-NL" sz="600" b="0" dirty="0"/>
                    </a:p>
                  </a:txBody>
                  <a:tcPr>
                    <a:solidFill>
                      <a:schemeClr val="accent1">
                        <a:lumMod val="20000"/>
                        <a:lumOff val="80000"/>
                      </a:schemeClr>
                    </a:solidFill>
                  </a:tcPr>
                </a:tc>
                <a:tc>
                  <a:txBody>
                    <a:bodyPr/>
                    <a:lstStyle/>
                    <a:p>
                      <a:pPr algn="ctr"/>
                      <a:endParaRPr lang="nl-NL" sz="600" b="0" dirty="0"/>
                    </a:p>
                  </a:txBody>
                  <a:tcPr>
                    <a:solidFill>
                      <a:schemeClr val="accent1">
                        <a:lumMod val="20000"/>
                        <a:lumOff val="80000"/>
                      </a:schemeClr>
                    </a:solidFill>
                  </a:tcPr>
                </a:tc>
                <a:tc>
                  <a:txBody>
                    <a:bodyPr/>
                    <a:lstStyle/>
                    <a:p>
                      <a:pPr algn="ctr"/>
                      <a:endParaRPr lang="nl-NL" sz="600" b="0" dirty="0"/>
                    </a:p>
                  </a:txBody>
                  <a:tcPr>
                    <a:solidFill>
                      <a:schemeClr val="accent1">
                        <a:lumMod val="20000"/>
                        <a:lumOff val="80000"/>
                      </a:schemeClr>
                    </a:solidFill>
                  </a:tcPr>
                </a:tc>
                <a:tc>
                  <a:txBody>
                    <a:bodyPr/>
                    <a:lstStyle/>
                    <a:p>
                      <a:pPr algn="ctr"/>
                      <a:endParaRPr lang="nl-NL" sz="600" b="0" dirty="0"/>
                    </a:p>
                  </a:txBody>
                  <a:tcPr>
                    <a:solidFill>
                      <a:schemeClr val="accent1">
                        <a:lumMod val="20000"/>
                        <a:lumOff val="80000"/>
                      </a:schemeClr>
                    </a:solidFill>
                  </a:tcPr>
                </a:tc>
                <a:tc>
                  <a:txBody>
                    <a:bodyPr/>
                    <a:lstStyle/>
                    <a:p>
                      <a:pPr algn="ctr"/>
                      <a:endParaRPr lang="nl-NL" sz="600" b="0" dirty="0"/>
                    </a:p>
                  </a:txBody>
                  <a:tcPr>
                    <a:solidFill>
                      <a:schemeClr val="accent1">
                        <a:lumMod val="20000"/>
                        <a:lumOff val="80000"/>
                      </a:schemeClr>
                    </a:solidFill>
                  </a:tcPr>
                </a:tc>
                <a:tc>
                  <a:txBody>
                    <a:bodyPr/>
                    <a:lstStyle/>
                    <a:p>
                      <a:pPr algn="ctr"/>
                      <a:endParaRPr lang="nl-NL" sz="600" b="0" dirty="0" smtClean="0"/>
                    </a:p>
                  </a:txBody>
                  <a:tcPr>
                    <a:solidFill>
                      <a:schemeClr val="accent1">
                        <a:lumMod val="20000"/>
                        <a:lumOff val="80000"/>
                      </a:schemeClr>
                    </a:solidFill>
                  </a:tcPr>
                </a:tc>
                <a:tc>
                  <a:txBody>
                    <a:bodyPr/>
                    <a:lstStyle/>
                    <a:p>
                      <a:pPr algn="ctr"/>
                      <a:endParaRPr lang="nl-NL" sz="600" b="0" dirty="0"/>
                    </a:p>
                  </a:txBody>
                  <a:tcPr>
                    <a:solidFill>
                      <a:schemeClr val="accent1">
                        <a:lumMod val="20000"/>
                        <a:lumOff val="80000"/>
                      </a:schemeClr>
                    </a:solidFill>
                  </a:tcPr>
                </a:tc>
              </a:tr>
              <a:tr h="327289">
                <a:tc>
                  <a:txBody>
                    <a:bodyPr/>
                    <a:lstStyle/>
                    <a:p>
                      <a:pPr marL="342900" marR="0" lvl="0" indent="-342900" algn="l" defTabSz="457200" rtl="0" eaLnBrk="1" fontAlgn="auto" latinLnBrk="0" hangingPunct="1">
                        <a:lnSpc>
                          <a:spcPct val="100000"/>
                        </a:lnSpc>
                        <a:spcBef>
                          <a:spcPts val="0"/>
                        </a:spcBef>
                        <a:spcAft>
                          <a:spcPts val="0"/>
                        </a:spcAft>
                        <a:buClrTx/>
                        <a:buSzTx/>
                        <a:buFont typeface="+mj-lt"/>
                        <a:buNone/>
                        <a:tabLst/>
                        <a:defRPr/>
                      </a:pPr>
                      <a:r>
                        <a:rPr lang="nl-NL" sz="800" dirty="0" smtClean="0"/>
                        <a:t>Sales floor incentive HUSK</a:t>
                      </a:r>
                    </a:p>
                    <a:p>
                      <a:pPr marL="342900" marR="0" lvl="0" indent="-342900" algn="l" defTabSz="457200" rtl="0" eaLnBrk="1" fontAlgn="auto" latinLnBrk="0" hangingPunct="1">
                        <a:lnSpc>
                          <a:spcPct val="100000"/>
                        </a:lnSpc>
                        <a:spcBef>
                          <a:spcPts val="0"/>
                        </a:spcBef>
                        <a:spcAft>
                          <a:spcPts val="0"/>
                        </a:spcAft>
                        <a:buClrTx/>
                        <a:buSzTx/>
                        <a:buFont typeface="+mj-lt"/>
                        <a:buNone/>
                        <a:tabLst/>
                        <a:defRPr/>
                      </a:pPr>
                      <a:r>
                        <a:rPr lang="nl-NL" sz="800" dirty="0" smtClean="0"/>
                        <a:t>“Maa</a:t>
                      </a:r>
                      <a:r>
                        <a:rPr lang="nl-NL" sz="800" baseline="0" dirty="0" smtClean="0"/>
                        <a:t>k kans op een </a:t>
                      </a:r>
                    </a:p>
                    <a:p>
                      <a:pPr marL="342900" marR="0" lvl="0" indent="-342900" algn="l" defTabSz="457200" rtl="0" eaLnBrk="1" fontAlgn="auto" latinLnBrk="0" hangingPunct="1">
                        <a:lnSpc>
                          <a:spcPct val="100000"/>
                        </a:lnSpc>
                        <a:spcBef>
                          <a:spcPts val="0"/>
                        </a:spcBef>
                        <a:spcAft>
                          <a:spcPts val="0"/>
                        </a:spcAft>
                        <a:buClrTx/>
                        <a:buSzTx/>
                        <a:buFont typeface="+mj-lt"/>
                        <a:buNone/>
                        <a:tabLst/>
                        <a:defRPr/>
                      </a:pPr>
                      <a:r>
                        <a:rPr lang="nl-NL" sz="800" baseline="0" dirty="0" smtClean="0"/>
                        <a:t>onvergetelijke product </a:t>
                      </a:r>
                    </a:p>
                    <a:p>
                      <a:pPr marL="342900" marR="0" lvl="0" indent="-342900" algn="l" defTabSz="457200" rtl="0" eaLnBrk="1" fontAlgn="auto" latinLnBrk="0" hangingPunct="1">
                        <a:lnSpc>
                          <a:spcPct val="100000"/>
                        </a:lnSpc>
                        <a:spcBef>
                          <a:spcPts val="0"/>
                        </a:spcBef>
                        <a:spcAft>
                          <a:spcPts val="0"/>
                        </a:spcAft>
                        <a:buClrTx/>
                        <a:buSzTx/>
                        <a:buFont typeface="+mj-lt"/>
                        <a:buNone/>
                        <a:tabLst/>
                        <a:defRPr/>
                      </a:pPr>
                      <a:r>
                        <a:rPr lang="nl-NL" sz="800" baseline="0" dirty="0" smtClean="0"/>
                        <a:t>Training bij </a:t>
                      </a:r>
                      <a:r>
                        <a:rPr lang="nl-NL" sz="800" baseline="0" dirty="0" err="1" smtClean="0"/>
                        <a:t>Snowworld</a:t>
                      </a:r>
                      <a:r>
                        <a:rPr lang="nl-NL" sz="800" baseline="0" dirty="0" smtClean="0"/>
                        <a:t>”</a:t>
                      </a:r>
                      <a:endParaRPr lang="nl-NL" sz="800" dirty="0"/>
                    </a:p>
                  </a:txBody>
                  <a:tcPr/>
                </a:tc>
                <a:tc>
                  <a:txBody>
                    <a:bodyPr/>
                    <a:lstStyle/>
                    <a:p>
                      <a:pPr algn="ctr"/>
                      <a:endParaRPr lang="nl-NL" sz="600" b="0" dirty="0"/>
                    </a:p>
                  </a:txBody>
                  <a:tcPr>
                    <a:solidFill>
                      <a:schemeClr val="accent1">
                        <a:lumMod val="20000"/>
                        <a:lumOff val="80000"/>
                      </a:schemeClr>
                    </a:solidFill>
                  </a:tcPr>
                </a:tc>
                <a:tc>
                  <a:txBody>
                    <a:bodyPr/>
                    <a:lstStyle/>
                    <a:p>
                      <a:pPr algn="ctr"/>
                      <a:endParaRPr lang="nl-NL" sz="600" b="0" dirty="0"/>
                    </a:p>
                  </a:txBody>
                  <a:tcPr>
                    <a:solidFill>
                      <a:srgbClr val="FF0000"/>
                    </a:solidFill>
                  </a:tcPr>
                </a:tc>
                <a:tc>
                  <a:txBody>
                    <a:bodyPr/>
                    <a:lstStyle/>
                    <a:p>
                      <a:pPr algn="ctr"/>
                      <a:endParaRPr lang="nl-NL" sz="600" b="0" dirty="0"/>
                    </a:p>
                  </a:txBody>
                  <a:tcPr>
                    <a:solidFill>
                      <a:srgbClr val="FF0000"/>
                    </a:solidFill>
                  </a:tcPr>
                </a:tc>
                <a:tc>
                  <a:txBody>
                    <a:bodyPr/>
                    <a:lstStyle/>
                    <a:p>
                      <a:pPr algn="ctr"/>
                      <a:endParaRPr lang="nl-NL" sz="600" b="0" dirty="0"/>
                    </a:p>
                  </a:txBody>
                  <a:tcPr>
                    <a:solidFill>
                      <a:srgbClr val="FF0000"/>
                    </a:solidFill>
                  </a:tcPr>
                </a:tc>
                <a:tc>
                  <a:txBody>
                    <a:bodyPr/>
                    <a:lstStyle/>
                    <a:p>
                      <a:pPr algn="ctr"/>
                      <a:endParaRPr lang="nl-NL" sz="600" b="0" dirty="0"/>
                    </a:p>
                  </a:txBody>
                  <a:tcPr>
                    <a:solidFill>
                      <a:srgbClr val="FF0000"/>
                    </a:solidFill>
                  </a:tcPr>
                </a:tc>
                <a:tc>
                  <a:txBody>
                    <a:bodyPr/>
                    <a:lstStyle/>
                    <a:p>
                      <a:pPr algn="ctr"/>
                      <a:endParaRPr lang="nl-NL" sz="600" b="0" dirty="0"/>
                    </a:p>
                  </a:txBody>
                  <a:tcPr>
                    <a:solidFill>
                      <a:srgbClr val="FF0000"/>
                    </a:solidFill>
                  </a:tcPr>
                </a:tc>
                <a:tc>
                  <a:txBody>
                    <a:bodyPr/>
                    <a:lstStyle/>
                    <a:p>
                      <a:pPr algn="ctr"/>
                      <a:endParaRPr lang="nl-NL" sz="600" b="0" dirty="0"/>
                    </a:p>
                  </a:txBody>
                  <a:tcPr>
                    <a:solidFill>
                      <a:srgbClr val="FF0000"/>
                    </a:solidFill>
                  </a:tcPr>
                </a:tc>
                <a:tc>
                  <a:txBody>
                    <a:bodyPr/>
                    <a:lstStyle/>
                    <a:p>
                      <a:pPr algn="ctr"/>
                      <a:endParaRPr lang="nl-NL" sz="600" b="0" dirty="0"/>
                    </a:p>
                  </a:txBody>
                  <a:tcPr>
                    <a:solidFill>
                      <a:srgbClr val="FF0000"/>
                    </a:solidFill>
                  </a:tcPr>
                </a:tc>
                <a:tc>
                  <a:txBody>
                    <a:bodyPr/>
                    <a:lstStyle/>
                    <a:p>
                      <a:pPr algn="ctr"/>
                      <a:endParaRPr lang="nl-NL" sz="600" b="0" dirty="0"/>
                    </a:p>
                  </a:txBody>
                  <a:tcPr>
                    <a:solidFill>
                      <a:srgbClr val="FF0000"/>
                    </a:solidFill>
                  </a:tcPr>
                </a:tc>
                <a:tc>
                  <a:txBody>
                    <a:bodyPr/>
                    <a:lstStyle/>
                    <a:p>
                      <a:pPr algn="ctr"/>
                      <a:endParaRPr lang="nl-NL" sz="600" b="0" dirty="0" smtClean="0"/>
                    </a:p>
                  </a:txBody>
                  <a:tcPr>
                    <a:solidFill>
                      <a:srgbClr val="FF0000"/>
                    </a:solidFill>
                  </a:tcPr>
                </a:tc>
                <a:tc>
                  <a:txBody>
                    <a:bodyPr/>
                    <a:lstStyle/>
                    <a:p>
                      <a:pPr algn="ctr"/>
                      <a:endParaRPr lang="nl-NL" sz="600" b="0" dirty="0"/>
                    </a:p>
                  </a:txBody>
                  <a:tcPr>
                    <a:solidFill>
                      <a:srgbClr val="FF0000"/>
                    </a:solidFill>
                  </a:tcPr>
                </a:tc>
                <a:tc>
                  <a:txBody>
                    <a:bodyPr/>
                    <a:lstStyle/>
                    <a:p>
                      <a:pPr algn="ctr"/>
                      <a:endParaRPr lang="nl-NL" sz="600" b="0" dirty="0"/>
                    </a:p>
                  </a:txBody>
                  <a:tcPr>
                    <a:solidFill>
                      <a:srgbClr val="FF0000"/>
                    </a:solidFill>
                  </a:tcPr>
                </a:tc>
                <a:tc>
                  <a:txBody>
                    <a:bodyPr/>
                    <a:lstStyle/>
                    <a:p>
                      <a:pPr algn="ctr"/>
                      <a:endParaRPr lang="nl-NL" sz="600" b="0" dirty="0"/>
                    </a:p>
                  </a:txBody>
                  <a:tcPr>
                    <a:solidFill>
                      <a:srgbClr val="FF0000"/>
                    </a:solidFill>
                  </a:tcPr>
                </a:tc>
                <a:tc>
                  <a:txBody>
                    <a:bodyPr/>
                    <a:lstStyle/>
                    <a:p>
                      <a:pPr algn="ctr"/>
                      <a:endParaRPr lang="nl-NL" sz="600" b="0" dirty="0"/>
                    </a:p>
                  </a:txBody>
                  <a:tcPr>
                    <a:solidFill>
                      <a:schemeClr val="accent1">
                        <a:lumMod val="40000"/>
                        <a:lumOff val="60000"/>
                      </a:schemeClr>
                    </a:solidFill>
                  </a:tcPr>
                </a:tc>
                <a:tc>
                  <a:txBody>
                    <a:bodyPr/>
                    <a:lstStyle/>
                    <a:p>
                      <a:pPr algn="ctr"/>
                      <a:r>
                        <a:rPr lang="nl-NL" sz="600" b="0" dirty="0" smtClean="0"/>
                        <a:t>Training incentive </a:t>
                      </a:r>
                    </a:p>
                  </a:txBody>
                  <a:tcPr>
                    <a:solidFill>
                      <a:srgbClr val="FF0000"/>
                    </a:solidFill>
                  </a:tcPr>
                </a:tc>
                <a:tc>
                  <a:txBody>
                    <a:bodyPr/>
                    <a:lstStyle/>
                    <a:p>
                      <a:pPr algn="ctr"/>
                      <a:endParaRPr lang="nl-NL" sz="600" b="0" dirty="0"/>
                    </a:p>
                  </a:txBody>
                  <a:tcPr/>
                </a:tc>
              </a:tr>
              <a:tr h="350697">
                <a:tc>
                  <a:txBody>
                    <a:bodyPr/>
                    <a:lstStyle/>
                    <a:p>
                      <a:pPr marL="342900" marR="0" lvl="0" indent="-342900" algn="l" defTabSz="457200" rtl="0" eaLnBrk="1" fontAlgn="auto" latinLnBrk="0" hangingPunct="1">
                        <a:lnSpc>
                          <a:spcPct val="100000"/>
                        </a:lnSpc>
                        <a:spcBef>
                          <a:spcPts val="0"/>
                        </a:spcBef>
                        <a:spcAft>
                          <a:spcPts val="0"/>
                        </a:spcAft>
                        <a:buClrTx/>
                        <a:buSzTx/>
                        <a:buFont typeface="+mj-lt"/>
                        <a:buNone/>
                        <a:tabLst/>
                        <a:defRPr/>
                      </a:pPr>
                      <a:endParaRPr lang="nl-NL" sz="800" dirty="0"/>
                    </a:p>
                  </a:txBody>
                  <a:tcPr>
                    <a:solidFill>
                      <a:schemeClr val="accent1">
                        <a:lumMod val="40000"/>
                        <a:lumOff val="60000"/>
                      </a:schemeClr>
                    </a:solidFill>
                  </a:tcPr>
                </a:tc>
                <a:tc>
                  <a:txBody>
                    <a:bodyPr/>
                    <a:lstStyle/>
                    <a:p>
                      <a:pPr algn="ctr"/>
                      <a:endParaRPr lang="nl-NL" sz="600" b="0" dirty="0"/>
                    </a:p>
                  </a:txBody>
                  <a:tcPr>
                    <a:solidFill>
                      <a:schemeClr val="accent1">
                        <a:lumMod val="40000"/>
                        <a:lumOff val="60000"/>
                      </a:schemeClr>
                    </a:solidFill>
                  </a:tcPr>
                </a:tc>
                <a:tc>
                  <a:txBody>
                    <a:bodyPr/>
                    <a:lstStyle/>
                    <a:p>
                      <a:pPr algn="ctr"/>
                      <a:endParaRPr lang="nl-NL" sz="600" b="0" dirty="0"/>
                    </a:p>
                  </a:txBody>
                  <a:tcPr>
                    <a:solidFill>
                      <a:schemeClr val="accent1">
                        <a:lumMod val="40000"/>
                        <a:lumOff val="60000"/>
                      </a:schemeClr>
                    </a:solidFill>
                  </a:tcPr>
                </a:tc>
                <a:tc>
                  <a:txBody>
                    <a:bodyPr/>
                    <a:lstStyle/>
                    <a:p>
                      <a:pPr algn="ctr"/>
                      <a:endParaRPr lang="nl-NL" sz="600" b="0" dirty="0"/>
                    </a:p>
                  </a:txBody>
                  <a:tcPr>
                    <a:solidFill>
                      <a:schemeClr val="accent1">
                        <a:lumMod val="40000"/>
                        <a:lumOff val="60000"/>
                      </a:schemeClr>
                    </a:solidFill>
                  </a:tcPr>
                </a:tc>
                <a:tc>
                  <a:txBody>
                    <a:bodyPr/>
                    <a:lstStyle/>
                    <a:p>
                      <a:pPr algn="ctr"/>
                      <a:endParaRPr lang="nl-NL" sz="600" b="0" dirty="0"/>
                    </a:p>
                  </a:txBody>
                  <a:tcPr>
                    <a:solidFill>
                      <a:schemeClr val="accent1">
                        <a:lumMod val="40000"/>
                        <a:lumOff val="60000"/>
                      </a:schemeClr>
                    </a:solidFill>
                  </a:tcPr>
                </a:tc>
                <a:tc>
                  <a:txBody>
                    <a:bodyPr/>
                    <a:lstStyle/>
                    <a:p>
                      <a:pPr algn="ctr"/>
                      <a:endParaRPr lang="nl-NL" sz="600" b="0" dirty="0"/>
                    </a:p>
                  </a:txBody>
                  <a:tcPr>
                    <a:solidFill>
                      <a:schemeClr val="accent1">
                        <a:lumMod val="40000"/>
                        <a:lumOff val="60000"/>
                      </a:schemeClr>
                    </a:solidFill>
                  </a:tcPr>
                </a:tc>
                <a:tc>
                  <a:txBody>
                    <a:bodyPr/>
                    <a:lstStyle/>
                    <a:p>
                      <a:pPr algn="ctr"/>
                      <a:endParaRPr lang="nl-NL" sz="600" b="0" dirty="0"/>
                    </a:p>
                  </a:txBody>
                  <a:tcPr>
                    <a:solidFill>
                      <a:schemeClr val="accent1">
                        <a:lumMod val="40000"/>
                        <a:lumOff val="60000"/>
                      </a:schemeClr>
                    </a:solidFill>
                  </a:tcPr>
                </a:tc>
                <a:tc>
                  <a:txBody>
                    <a:bodyPr/>
                    <a:lstStyle/>
                    <a:p>
                      <a:pPr algn="ctr"/>
                      <a:endParaRPr lang="nl-NL" sz="600" b="0" dirty="0"/>
                    </a:p>
                  </a:txBody>
                  <a:tcPr>
                    <a:solidFill>
                      <a:schemeClr val="accent1">
                        <a:lumMod val="40000"/>
                        <a:lumOff val="60000"/>
                      </a:schemeClr>
                    </a:solidFill>
                  </a:tcPr>
                </a:tc>
                <a:tc>
                  <a:txBody>
                    <a:bodyPr/>
                    <a:lstStyle/>
                    <a:p>
                      <a:pPr algn="ctr"/>
                      <a:endParaRPr lang="nl-NL" sz="600" b="0" dirty="0"/>
                    </a:p>
                  </a:txBody>
                  <a:tcPr>
                    <a:solidFill>
                      <a:schemeClr val="accent1">
                        <a:lumMod val="40000"/>
                        <a:lumOff val="60000"/>
                      </a:schemeClr>
                    </a:solidFill>
                  </a:tcPr>
                </a:tc>
                <a:tc>
                  <a:txBody>
                    <a:bodyPr/>
                    <a:lstStyle/>
                    <a:p>
                      <a:pPr algn="ctr"/>
                      <a:endParaRPr lang="nl-NL" sz="600" b="0" dirty="0"/>
                    </a:p>
                  </a:txBody>
                  <a:tcPr>
                    <a:solidFill>
                      <a:schemeClr val="accent1">
                        <a:lumMod val="40000"/>
                        <a:lumOff val="60000"/>
                      </a:schemeClr>
                    </a:solidFill>
                  </a:tcPr>
                </a:tc>
                <a:tc>
                  <a:txBody>
                    <a:bodyPr/>
                    <a:lstStyle/>
                    <a:p>
                      <a:pPr algn="ctr"/>
                      <a:endParaRPr lang="nl-NL" sz="600" b="0" dirty="0"/>
                    </a:p>
                  </a:txBody>
                  <a:tcPr>
                    <a:solidFill>
                      <a:schemeClr val="accent1">
                        <a:lumMod val="40000"/>
                        <a:lumOff val="60000"/>
                      </a:schemeClr>
                    </a:solidFill>
                  </a:tcPr>
                </a:tc>
                <a:tc>
                  <a:txBody>
                    <a:bodyPr/>
                    <a:lstStyle/>
                    <a:p>
                      <a:pPr algn="ctr"/>
                      <a:endParaRPr lang="nl-NL" sz="600" b="0" dirty="0"/>
                    </a:p>
                  </a:txBody>
                  <a:tcPr>
                    <a:solidFill>
                      <a:schemeClr val="accent1">
                        <a:lumMod val="40000"/>
                        <a:lumOff val="60000"/>
                      </a:schemeClr>
                    </a:solidFill>
                  </a:tcPr>
                </a:tc>
                <a:tc>
                  <a:txBody>
                    <a:bodyPr/>
                    <a:lstStyle/>
                    <a:p>
                      <a:pPr algn="ctr"/>
                      <a:endParaRPr lang="nl-NL" sz="600" b="0" dirty="0"/>
                    </a:p>
                  </a:txBody>
                  <a:tcPr>
                    <a:solidFill>
                      <a:schemeClr val="accent1">
                        <a:lumMod val="40000"/>
                        <a:lumOff val="60000"/>
                      </a:schemeClr>
                    </a:solidFill>
                  </a:tcPr>
                </a:tc>
                <a:tc>
                  <a:txBody>
                    <a:bodyPr/>
                    <a:lstStyle/>
                    <a:p>
                      <a:pPr algn="ctr"/>
                      <a:endParaRPr lang="nl-NL" sz="600" b="0" dirty="0"/>
                    </a:p>
                  </a:txBody>
                  <a:tcPr>
                    <a:solidFill>
                      <a:schemeClr val="accent1">
                        <a:lumMod val="40000"/>
                        <a:lumOff val="60000"/>
                      </a:schemeClr>
                    </a:solidFill>
                  </a:tcPr>
                </a:tc>
                <a:tc>
                  <a:txBody>
                    <a:bodyPr/>
                    <a:lstStyle/>
                    <a:p>
                      <a:pPr algn="ctr"/>
                      <a:endParaRPr lang="nl-NL" sz="600" b="0" dirty="0"/>
                    </a:p>
                  </a:txBody>
                  <a:tcPr>
                    <a:solidFill>
                      <a:schemeClr val="accent1">
                        <a:lumMod val="40000"/>
                        <a:lumOff val="60000"/>
                      </a:schemeClr>
                    </a:solidFill>
                  </a:tcPr>
                </a:tc>
                <a:tc>
                  <a:txBody>
                    <a:bodyPr/>
                    <a:lstStyle/>
                    <a:p>
                      <a:pPr algn="ctr"/>
                      <a:endParaRPr lang="nl-NL" sz="600" b="0" dirty="0"/>
                    </a:p>
                  </a:txBody>
                  <a:tcPr>
                    <a:solidFill>
                      <a:schemeClr val="accent1">
                        <a:lumMod val="40000"/>
                        <a:lumOff val="60000"/>
                      </a:schemeClr>
                    </a:solidFill>
                  </a:tcPr>
                </a:tc>
                <a:tc>
                  <a:txBody>
                    <a:bodyPr/>
                    <a:lstStyle/>
                    <a:p>
                      <a:pPr algn="ctr"/>
                      <a:endParaRPr lang="nl-NL" sz="600" b="0" dirty="0"/>
                    </a:p>
                  </a:txBody>
                  <a:tcPr>
                    <a:solidFill>
                      <a:schemeClr val="accent1">
                        <a:lumMod val="40000"/>
                        <a:lumOff val="60000"/>
                      </a:schemeClr>
                    </a:solidFill>
                  </a:tcPr>
                </a:tc>
              </a:tr>
              <a:tr h="350697">
                <a:tc>
                  <a:txBody>
                    <a:bodyPr/>
                    <a:lstStyle/>
                    <a:p>
                      <a:pPr marL="342900" marR="0" lvl="0" indent="-342900" algn="l" defTabSz="457200" rtl="0" eaLnBrk="1" fontAlgn="auto" latinLnBrk="0" hangingPunct="1">
                        <a:lnSpc>
                          <a:spcPct val="100000"/>
                        </a:lnSpc>
                        <a:spcBef>
                          <a:spcPts val="0"/>
                        </a:spcBef>
                        <a:spcAft>
                          <a:spcPts val="0"/>
                        </a:spcAft>
                        <a:buClrTx/>
                        <a:buSzTx/>
                        <a:buFont typeface="+mj-lt"/>
                        <a:buNone/>
                        <a:tabLst/>
                        <a:defRPr/>
                      </a:pPr>
                      <a:r>
                        <a:rPr lang="nl-NL" sz="800" dirty="0" smtClean="0"/>
                        <a:t>Doorvertaling</a:t>
                      </a:r>
                      <a:r>
                        <a:rPr lang="nl-NL" sz="800" baseline="0" dirty="0" smtClean="0"/>
                        <a:t> HUSK promotie </a:t>
                      </a:r>
                    </a:p>
                    <a:p>
                      <a:pPr marL="342900" marR="0" lvl="0" indent="-342900" algn="l" defTabSz="457200" rtl="0" eaLnBrk="1" fontAlgn="auto" latinLnBrk="0" hangingPunct="1">
                        <a:lnSpc>
                          <a:spcPct val="100000"/>
                        </a:lnSpc>
                        <a:spcBef>
                          <a:spcPts val="0"/>
                        </a:spcBef>
                        <a:spcAft>
                          <a:spcPts val="0"/>
                        </a:spcAft>
                        <a:buClrTx/>
                        <a:buSzTx/>
                        <a:buFont typeface="+mj-lt"/>
                        <a:buNone/>
                        <a:tabLst/>
                        <a:defRPr/>
                      </a:pPr>
                      <a:r>
                        <a:rPr lang="nl-NL" sz="800" baseline="0" dirty="0" smtClean="0"/>
                        <a:t>bij online klanten </a:t>
                      </a:r>
                    </a:p>
                    <a:p>
                      <a:pPr marL="342900" marR="0" lvl="0" indent="-342900" algn="l" defTabSz="457200" rtl="0" eaLnBrk="1" fontAlgn="auto" latinLnBrk="0" hangingPunct="1">
                        <a:lnSpc>
                          <a:spcPct val="100000"/>
                        </a:lnSpc>
                        <a:spcBef>
                          <a:spcPts val="0"/>
                        </a:spcBef>
                        <a:spcAft>
                          <a:spcPts val="0"/>
                        </a:spcAft>
                        <a:buClrTx/>
                        <a:buSzTx/>
                        <a:buFont typeface="+mj-lt"/>
                        <a:buNone/>
                        <a:tabLst/>
                        <a:defRPr/>
                      </a:pPr>
                      <a:r>
                        <a:rPr lang="nl-NL" sz="800" baseline="0" dirty="0" smtClean="0"/>
                        <a:t>(Bol / </a:t>
                      </a:r>
                      <a:r>
                        <a:rPr lang="nl-NL" sz="800" baseline="0" dirty="0" err="1" smtClean="0"/>
                        <a:t>Coolblue</a:t>
                      </a:r>
                      <a:r>
                        <a:rPr lang="nl-NL" sz="800" baseline="0" dirty="0" smtClean="0"/>
                        <a:t> / Wehkamp / </a:t>
                      </a:r>
                    </a:p>
                    <a:p>
                      <a:pPr marL="342900" marR="0" lvl="0" indent="-342900" algn="l" defTabSz="457200" rtl="0" eaLnBrk="1" fontAlgn="auto" latinLnBrk="0" hangingPunct="1">
                        <a:lnSpc>
                          <a:spcPct val="100000"/>
                        </a:lnSpc>
                        <a:spcBef>
                          <a:spcPts val="0"/>
                        </a:spcBef>
                        <a:spcAft>
                          <a:spcPts val="0"/>
                        </a:spcAft>
                        <a:buClrTx/>
                        <a:buSzTx/>
                        <a:buFont typeface="+mj-lt"/>
                        <a:buNone/>
                        <a:tabLst/>
                        <a:defRPr/>
                      </a:pPr>
                      <a:r>
                        <a:rPr lang="nl-NL" sz="800" baseline="0" dirty="0" smtClean="0"/>
                        <a:t>MSH Online) – Direct mailing – </a:t>
                      </a:r>
                    </a:p>
                    <a:p>
                      <a:pPr marL="342900" marR="0" lvl="0" indent="-342900" algn="l" defTabSz="457200" rtl="0" eaLnBrk="1" fontAlgn="auto" latinLnBrk="0" hangingPunct="1">
                        <a:lnSpc>
                          <a:spcPct val="100000"/>
                        </a:lnSpc>
                        <a:spcBef>
                          <a:spcPts val="0"/>
                        </a:spcBef>
                        <a:spcAft>
                          <a:spcPts val="0"/>
                        </a:spcAft>
                        <a:buClrTx/>
                        <a:buSzTx/>
                        <a:buFont typeface="+mj-lt"/>
                        <a:buNone/>
                        <a:tabLst/>
                        <a:defRPr/>
                      </a:pPr>
                      <a:r>
                        <a:rPr lang="nl-NL" sz="800" baseline="0" dirty="0" smtClean="0"/>
                        <a:t>Flyers </a:t>
                      </a:r>
                      <a:endParaRPr lang="nl-NL" sz="800" dirty="0" smtClean="0"/>
                    </a:p>
                  </a:txBody>
                  <a:tcPr>
                    <a:solidFill>
                      <a:schemeClr val="accent1">
                        <a:lumMod val="20000"/>
                        <a:lumOff val="80000"/>
                      </a:schemeClr>
                    </a:solidFill>
                  </a:tcPr>
                </a:tc>
                <a:tc>
                  <a:txBody>
                    <a:bodyPr/>
                    <a:lstStyle/>
                    <a:p>
                      <a:pPr algn="ctr"/>
                      <a:endParaRPr lang="nl-NL" sz="600" b="0" dirty="0" smtClean="0"/>
                    </a:p>
                  </a:txBody>
                  <a:tcPr>
                    <a:solidFill>
                      <a:schemeClr val="accent1">
                        <a:lumMod val="20000"/>
                        <a:lumOff val="80000"/>
                      </a:schemeClr>
                    </a:solidFill>
                  </a:tcPr>
                </a:tc>
                <a:tc>
                  <a:txBody>
                    <a:bodyPr/>
                    <a:lstStyle/>
                    <a:p>
                      <a:pPr algn="ctr"/>
                      <a:endParaRPr lang="nl-NL" sz="600" b="0" dirty="0"/>
                    </a:p>
                  </a:txBody>
                  <a:tcPr>
                    <a:solidFill>
                      <a:schemeClr val="accent1">
                        <a:lumMod val="20000"/>
                        <a:lumOff val="80000"/>
                      </a:schemeClr>
                    </a:solidFill>
                  </a:tcPr>
                </a:tc>
                <a:tc>
                  <a:txBody>
                    <a:bodyPr/>
                    <a:lstStyle/>
                    <a:p>
                      <a:pPr algn="ctr"/>
                      <a:endParaRPr lang="nl-NL" sz="600" b="0" dirty="0"/>
                    </a:p>
                  </a:txBody>
                  <a:tcPr>
                    <a:solidFill>
                      <a:schemeClr val="accent1">
                        <a:lumMod val="20000"/>
                        <a:lumOff val="80000"/>
                      </a:schemeClr>
                    </a:solidFill>
                  </a:tcPr>
                </a:tc>
                <a:tc>
                  <a:txBody>
                    <a:bodyPr/>
                    <a:lstStyle/>
                    <a:p>
                      <a:pPr algn="ctr"/>
                      <a:endParaRPr lang="nl-NL" sz="600" b="0" dirty="0"/>
                    </a:p>
                  </a:txBody>
                  <a:tcPr>
                    <a:solidFill>
                      <a:schemeClr val="accent1">
                        <a:lumMod val="20000"/>
                        <a:lumOff val="80000"/>
                      </a:schemeClr>
                    </a:solidFill>
                  </a:tcPr>
                </a:tc>
                <a:tc>
                  <a:txBody>
                    <a:bodyPr/>
                    <a:lstStyle/>
                    <a:p>
                      <a:pPr algn="ctr"/>
                      <a:endParaRPr lang="nl-NL" sz="600" b="0" dirty="0"/>
                    </a:p>
                  </a:txBody>
                  <a:tcPr>
                    <a:solidFill>
                      <a:schemeClr val="accent1">
                        <a:lumMod val="20000"/>
                        <a:lumOff val="80000"/>
                      </a:schemeClr>
                    </a:solidFill>
                  </a:tcPr>
                </a:tc>
                <a:tc>
                  <a:txBody>
                    <a:bodyPr/>
                    <a:lstStyle/>
                    <a:p>
                      <a:pPr algn="ctr"/>
                      <a:endParaRPr lang="nl-NL" sz="600" b="0" dirty="0"/>
                    </a:p>
                  </a:txBody>
                  <a:tcPr>
                    <a:solidFill>
                      <a:schemeClr val="accent1">
                        <a:lumMod val="20000"/>
                        <a:lumOff val="80000"/>
                      </a:schemeClr>
                    </a:solidFill>
                  </a:tcPr>
                </a:tc>
                <a:tc>
                  <a:txBody>
                    <a:bodyPr/>
                    <a:lstStyle/>
                    <a:p>
                      <a:pPr algn="ctr"/>
                      <a:endParaRPr lang="nl-NL" sz="600" b="0" dirty="0"/>
                    </a:p>
                  </a:txBody>
                  <a:tcPr>
                    <a:solidFill>
                      <a:schemeClr val="accent1">
                        <a:lumMod val="20000"/>
                        <a:lumOff val="80000"/>
                      </a:schemeClr>
                    </a:solidFill>
                  </a:tcPr>
                </a:tc>
                <a:tc>
                  <a:txBody>
                    <a:bodyPr/>
                    <a:lstStyle/>
                    <a:p>
                      <a:pPr algn="ctr"/>
                      <a:endParaRPr lang="nl-NL" sz="600" b="0" dirty="0" smtClean="0"/>
                    </a:p>
                  </a:txBody>
                  <a:tcPr>
                    <a:solidFill>
                      <a:schemeClr val="accent1">
                        <a:lumMod val="20000"/>
                        <a:lumOff val="80000"/>
                      </a:schemeClr>
                    </a:solidFill>
                  </a:tcPr>
                </a:tc>
                <a:tc>
                  <a:txBody>
                    <a:bodyPr/>
                    <a:lstStyle/>
                    <a:p>
                      <a:pPr algn="ctr"/>
                      <a:endParaRPr lang="nl-NL" sz="600" b="0" dirty="0"/>
                    </a:p>
                  </a:txBody>
                  <a:tcPr>
                    <a:solidFill>
                      <a:schemeClr val="accent1">
                        <a:lumMod val="20000"/>
                        <a:lumOff val="80000"/>
                      </a:schemeClr>
                    </a:solidFill>
                  </a:tcPr>
                </a:tc>
                <a:tc>
                  <a:txBody>
                    <a:bodyPr/>
                    <a:lstStyle/>
                    <a:p>
                      <a:pPr algn="ctr"/>
                      <a:endParaRPr lang="nl-NL" sz="600" b="0" dirty="0"/>
                    </a:p>
                  </a:txBody>
                  <a:tcPr>
                    <a:solidFill>
                      <a:schemeClr val="accent1">
                        <a:lumMod val="20000"/>
                        <a:lumOff val="80000"/>
                      </a:schemeClr>
                    </a:solidFill>
                  </a:tcPr>
                </a:tc>
                <a:tc>
                  <a:txBody>
                    <a:bodyPr/>
                    <a:lstStyle/>
                    <a:p>
                      <a:pPr algn="ctr"/>
                      <a:endParaRPr lang="nl-NL" sz="600" b="0" dirty="0"/>
                    </a:p>
                  </a:txBody>
                  <a:tcPr>
                    <a:solidFill>
                      <a:schemeClr val="accent1">
                        <a:lumMod val="20000"/>
                        <a:lumOff val="80000"/>
                      </a:schemeClr>
                    </a:solidFill>
                  </a:tcPr>
                </a:tc>
                <a:tc>
                  <a:txBody>
                    <a:bodyPr/>
                    <a:lstStyle/>
                    <a:p>
                      <a:pPr algn="ctr"/>
                      <a:endParaRPr lang="nl-NL" sz="600" b="0" dirty="0"/>
                    </a:p>
                  </a:txBody>
                  <a:tcPr>
                    <a:solidFill>
                      <a:schemeClr val="accent1">
                        <a:lumMod val="20000"/>
                        <a:lumOff val="80000"/>
                      </a:schemeClr>
                    </a:solidFill>
                  </a:tcPr>
                </a:tc>
                <a:tc>
                  <a:txBody>
                    <a:bodyPr/>
                    <a:lstStyle/>
                    <a:p>
                      <a:pPr algn="ctr"/>
                      <a:endParaRPr lang="nl-NL" sz="600" b="0" dirty="0"/>
                    </a:p>
                  </a:txBody>
                  <a:tcPr>
                    <a:solidFill>
                      <a:schemeClr val="accent1">
                        <a:lumMod val="20000"/>
                        <a:lumOff val="80000"/>
                      </a:schemeClr>
                    </a:solidFill>
                  </a:tcPr>
                </a:tc>
                <a:tc>
                  <a:txBody>
                    <a:bodyPr/>
                    <a:lstStyle/>
                    <a:p>
                      <a:pPr algn="ctr"/>
                      <a:endParaRPr lang="nl-NL" sz="600" b="0" dirty="0"/>
                    </a:p>
                  </a:txBody>
                  <a:tcPr>
                    <a:solidFill>
                      <a:schemeClr val="accent1">
                        <a:lumMod val="20000"/>
                        <a:lumOff val="80000"/>
                      </a:schemeClr>
                    </a:solidFill>
                  </a:tcPr>
                </a:tc>
                <a:tc>
                  <a:txBody>
                    <a:bodyPr/>
                    <a:lstStyle/>
                    <a:p>
                      <a:pPr algn="ctr"/>
                      <a:endParaRPr lang="nl-NL" sz="600" b="0" dirty="0"/>
                    </a:p>
                  </a:txBody>
                  <a:tcPr>
                    <a:solidFill>
                      <a:schemeClr val="accent1">
                        <a:lumMod val="20000"/>
                        <a:lumOff val="80000"/>
                      </a:schemeClr>
                    </a:solidFill>
                  </a:tcPr>
                </a:tc>
                <a:tc>
                  <a:txBody>
                    <a:bodyPr/>
                    <a:lstStyle/>
                    <a:p>
                      <a:pPr algn="ctr"/>
                      <a:endParaRPr lang="nl-NL" sz="600" b="0" dirty="0"/>
                    </a:p>
                  </a:txBody>
                  <a:tcPr>
                    <a:solidFill>
                      <a:schemeClr val="accent1">
                        <a:lumMod val="20000"/>
                        <a:lumOff val="80000"/>
                      </a:schemeClr>
                    </a:solidFill>
                  </a:tcPr>
                </a:tc>
              </a:tr>
              <a:tr h="350697">
                <a:tc>
                  <a:txBody>
                    <a:bodyPr/>
                    <a:lstStyle/>
                    <a:p>
                      <a:pPr marL="342900" marR="0" lvl="0" indent="-342900" algn="l" defTabSz="457200" rtl="0" eaLnBrk="1" fontAlgn="auto" latinLnBrk="0" hangingPunct="1">
                        <a:lnSpc>
                          <a:spcPct val="100000"/>
                        </a:lnSpc>
                        <a:spcBef>
                          <a:spcPts val="0"/>
                        </a:spcBef>
                        <a:spcAft>
                          <a:spcPts val="0"/>
                        </a:spcAft>
                        <a:buClrTx/>
                        <a:buSzTx/>
                        <a:buFont typeface="+mj-lt"/>
                        <a:buNone/>
                        <a:tabLst/>
                        <a:defRPr/>
                      </a:pPr>
                      <a:r>
                        <a:rPr lang="nl-NL" sz="800" dirty="0" smtClean="0"/>
                        <a:t>MXGP</a:t>
                      </a:r>
                      <a:r>
                        <a:rPr lang="nl-NL" sz="800" baseline="0" dirty="0" smtClean="0"/>
                        <a:t> ASSEN</a:t>
                      </a:r>
                      <a:r>
                        <a:rPr lang="nl-NL" sz="800" dirty="0" smtClean="0"/>
                        <a:t> – NIKKEI Branding</a:t>
                      </a:r>
                      <a:r>
                        <a:rPr lang="nl-NL" sz="800" baseline="0" dirty="0" smtClean="0"/>
                        <a:t> </a:t>
                      </a:r>
                    </a:p>
                    <a:p>
                      <a:pPr marL="342900" marR="0" lvl="0" indent="-342900" algn="l" defTabSz="457200" rtl="0" eaLnBrk="1" fontAlgn="auto" latinLnBrk="0" hangingPunct="1">
                        <a:lnSpc>
                          <a:spcPct val="100000"/>
                        </a:lnSpc>
                        <a:spcBef>
                          <a:spcPts val="0"/>
                        </a:spcBef>
                        <a:spcAft>
                          <a:spcPts val="0"/>
                        </a:spcAft>
                        <a:buClrTx/>
                        <a:buSzTx/>
                        <a:buFont typeface="+mj-lt"/>
                        <a:buNone/>
                        <a:tabLst/>
                        <a:defRPr/>
                      </a:pPr>
                      <a:r>
                        <a:rPr lang="nl-NL" sz="800" baseline="0" dirty="0" smtClean="0"/>
                        <a:t>verzorgen in de VIP Box</a:t>
                      </a:r>
                      <a:endParaRPr lang="nl-NL" sz="800" dirty="0" smtClean="0"/>
                    </a:p>
                  </a:txBody>
                  <a:tcPr>
                    <a:solidFill>
                      <a:schemeClr val="accent1">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nl-NL" sz="600" b="0" dirty="0" smtClean="0"/>
                    </a:p>
                    <a:p>
                      <a:pPr algn="ctr"/>
                      <a:endParaRPr lang="nl-NL" sz="600" b="0" dirty="0"/>
                    </a:p>
                  </a:txBody>
                  <a:tcPr>
                    <a:solidFill>
                      <a:schemeClr val="accent1">
                        <a:lumMod val="20000"/>
                        <a:lumOff val="80000"/>
                      </a:schemeClr>
                    </a:solidFill>
                  </a:tcPr>
                </a:tc>
                <a:tc>
                  <a:txBody>
                    <a:bodyPr/>
                    <a:lstStyle/>
                    <a:p>
                      <a:pPr algn="ctr"/>
                      <a:endParaRPr lang="nl-NL" sz="600" b="0" dirty="0"/>
                    </a:p>
                  </a:txBody>
                  <a:tcPr>
                    <a:solidFill>
                      <a:schemeClr val="accent1">
                        <a:lumMod val="20000"/>
                        <a:lumOff val="80000"/>
                      </a:schemeClr>
                    </a:solidFill>
                  </a:tcPr>
                </a:tc>
                <a:tc>
                  <a:txBody>
                    <a:bodyPr/>
                    <a:lstStyle/>
                    <a:p>
                      <a:pPr algn="ctr"/>
                      <a:endParaRPr lang="nl-NL" sz="600" b="0" dirty="0"/>
                    </a:p>
                  </a:txBody>
                  <a:tcPr>
                    <a:solidFill>
                      <a:schemeClr val="accent1">
                        <a:lumMod val="20000"/>
                        <a:lumOff val="80000"/>
                      </a:schemeClr>
                    </a:solidFill>
                  </a:tcPr>
                </a:tc>
                <a:tc>
                  <a:txBody>
                    <a:bodyPr/>
                    <a:lstStyle/>
                    <a:p>
                      <a:pPr algn="ctr"/>
                      <a:endParaRPr lang="nl-NL" sz="600" b="0" dirty="0"/>
                    </a:p>
                  </a:txBody>
                  <a:tcPr>
                    <a:solidFill>
                      <a:schemeClr val="accent1">
                        <a:lumMod val="20000"/>
                        <a:lumOff val="80000"/>
                      </a:schemeClr>
                    </a:solidFill>
                  </a:tcPr>
                </a:tc>
                <a:tc>
                  <a:txBody>
                    <a:bodyPr/>
                    <a:lstStyle/>
                    <a:p>
                      <a:pPr algn="ctr"/>
                      <a:endParaRPr lang="nl-NL" sz="600" b="0" dirty="0"/>
                    </a:p>
                  </a:txBody>
                  <a:tcPr>
                    <a:solidFill>
                      <a:schemeClr val="accent1">
                        <a:lumMod val="20000"/>
                        <a:lumOff val="80000"/>
                      </a:schemeClr>
                    </a:solidFill>
                  </a:tcPr>
                </a:tc>
                <a:tc>
                  <a:txBody>
                    <a:bodyPr/>
                    <a:lstStyle/>
                    <a:p>
                      <a:pPr algn="ctr"/>
                      <a:endParaRPr lang="nl-NL" sz="600" b="0" dirty="0"/>
                    </a:p>
                  </a:txBody>
                  <a:tcPr>
                    <a:solidFill>
                      <a:schemeClr val="accent1">
                        <a:lumMod val="20000"/>
                        <a:lumOff val="80000"/>
                      </a:schemeClr>
                    </a:solidFill>
                  </a:tcPr>
                </a:tc>
                <a:tc>
                  <a:txBody>
                    <a:bodyPr/>
                    <a:lstStyle/>
                    <a:p>
                      <a:pPr algn="ctr"/>
                      <a:endParaRPr lang="nl-NL" sz="600" b="0" dirty="0"/>
                    </a:p>
                  </a:txBody>
                  <a:tcPr>
                    <a:solidFill>
                      <a:schemeClr val="accent1">
                        <a:lumMod val="20000"/>
                        <a:lumOff val="80000"/>
                      </a:schemeClr>
                    </a:solidFill>
                  </a:tcPr>
                </a:tc>
                <a:tc>
                  <a:txBody>
                    <a:bodyPr/>
                    <a:lstStyle/>
                    <a:p>
                      <a:pPr algn="ctr"/>
                      <a:endParaRPr lang="nl-NL" sz="600" b="0" dirty="0"/>
                    </a:p>
                  </a:txBody>
                  <a:tcPr>
                    <a:solidFill>
                      <a:schemeClr val="accent1">
                        <a:lumMod val="20000"/>
                        <a:lumOff val="80000"/>
                      </a:schemeClr>
                    </a:solidFill>
                  </a:tcPr>
                </a:tc>
                <a:tc>
                  <a:txBody>
                    <a:bodyPr/>
                    <a:lstStyle/>
                    <a:p>
                      <a:pPr algn="ctr"/>
                      <a:endParaRPr lang="nl-NL" sz="600" b="0" dirty="0"/>
                    </a:p>
                  </a:txBody>
                  <a:tcPr>
                    <a:solidFill>
                      <a:schemeClr val="accent1">
                        <a:lumMod val="20000"/>
                        <a:lumOff val="80000"/>
                      </a:schemeClr>
                    </a:solidFill>
                  </a:tcPr>
                </a:tc>
                <a:tc>
                  <a:txBody>
                    <a:bodyPr/>
                    <a:lstStyle/>
                    <a:p>
                      <a:pPr algn="ctr"/>
                      <a:endParaRPr lang="nl-NL" sz="600" b="0" dirty="0"/>
                    </a:p>
                  </a:txBody>
                  <a:tcPr>
                    <a:solidFill>
                      <a:schemeClr val="accent1">
                        <a:lumMod val="20000"/>
                        <a:lumOff val="80000"/>
                      </a:schemeClr>
                    </a:solidFill>
                  </a:tcPr>
                </a:tc>
                <a:tc>
                  <a:txBody>
                    <a:bodyPr/>
                    <a:lstStyle/>
                    <a:p>
                      <a:pPr algn="ctr"/>
                      <a:endParaRPr lang="nl-NL" sz="600" b="0" dirty="0"/>
                    </a:p>
                  </a:txBody>
                  <a:tcPr>
                    <a:solidFill>
                      <a:schemeClr val="accent1">
                        <a:lumMod val="20000"/>
                        <a:lumOff val="80000"/>
                      </a:schemeClr>
                    </a:solidFill>
                  </a:tcPr>
                </a:tc>
                <a:tc>
                  <a:txBody>
                    <a:bodyPr/>
                    <a:lstStyle/>
                    <a:p>
                      <a:pPr algn="ctr"/>
                      <a:endParaRPr lang="nl-NL" sz="600" b="0" dirty="0"/>
                    </a:p>
                  </a:txBody>
                  <a:tcPr>
                    <a:solidFill>
                      <a:schemeClr val="accent1">
                        <a:lumMod val="20000"/>
                        <a:lumOff val="80000"/>
                      </a:schemeClr>
                    </a:solidFill>
                  </a:tcPr>
                </a:tc>
                <a:tc>
                  <a:txBody>
                    <a:bodyPr/>
                    <a:lstStyle/>
                    <a:p>
                      <a:pPr algn="ctr"/>
                      <a:endParaRPr lang="nl-NL" sz="600" b="0" dirty="0"/>
                    </a:p>
                  </a:txBody>
                  <a:tcPr>
                    <a:solidFill>
                      <a:schemeClr val="accent1">
                        <a:lumMod val="20000"/>
                        <a:lumOff val="80000"/>
                      </a:schemeClr>
                    </a:solidFill>
                  </a:tcPr>
                </a:tc>
                <a:tc>
                  <a:txBody>
                    <a:bodyPr/>
                    <a:lstStyle/>
                    <a:p>
                      <a:pPr algn="ctr"/>
                      <a:endParaRPr lang="nl-NL" sz="600" b="0" dirty="0"/>
                    </a:p>
                  </a:txBody>
                  <a:tcPr>
                    <a:solidFill>
                      <a:schemeClr val="accent1">
                        <a:lumMod val="20000"/>
                        <a:lumOff val="80000"/>
                      </a:schemeClr>
                    </a:solidFill>
                  </a:tcPr>
                </a:tc>
                <a:tc>
                  <a:txBody>
                    <a:bodyPr/>
                    <a:lstStyle/>
                    <a:p>
                      <a:pPr algn="ctr"/>
                      <a:endParaRPr lang="nl-NL" sz="600" b="0" dirty="0"/>
                    </a:p>
                  </a:txBody>
                  <a:tcPr>
                    <a:solidFill>
                      <a:schemeClr val="accent1">
                        <a:lumMod val="20000"/>
                        <a:lumOff val="80000"/>
                      </a:schemeClr>
                    </a:solidFill>
                  </a:tcPr>
                </a:tc>
                <a:tc>
                  <a:txBody>
                    <a:bodyPr/>
                    <a:lstStyle/>
                    <a:p>
                      <a:pPr algn="ctr"/>
                      <a:r>
                        <a:rPr lang="nl-NL" sz="600" b="0" dirty="0" smtClean="0"/>
                        <a:t>27 aug</a:t>
                      </a:r>
                    </a:p>
                    <a:p>
                      <a:pPr algn="ctr"/>
                      <a:r>
                        <a:rPr lang="nl-NL" sz="600" b="0" dirty="0" smtClean="0"/>
                        <a:t>28 aug</a:t>
                      </a:r>
                      <a:endParaRPr lang="nl-NL" sz="600" b="0" dirty="0"/>
                    </a:p>
                  </a:txBody>
                  <a:tcPr>
                    <a:solidFill>
                      <a:srgbClr val="FF0000"/>
                    </a:solidFill>
                  </a:tcPr>
                </a:tc>
              </a:tr>
            </a:tbl>
          </a:graphicData>
        </a:graphic>
      </p:graphicFrame>
    </p:spTree>
    <p:extLst>
      <p:ext uri="{BB962C8B-B14F-4D97-AF65-F5344CB8AC3E}">
        <p14:creationId xmlns:p14="http://schemas.microsoft.com/office/powerpoint/2010/main" val="7425888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107435</TotalTime>
  <Words>374</Words>
  <Application>Microsoft Office PowerPoint</Application>
  <PresentationFormat>Diavoorstelling (4:3)</PresentationFormat>
  <Paragraphs>185</Paragraphs>
  <Slides>12</Slides>
  <Notes>10</Notes>
  <HiddenSlides>0</HiddenSlides>
  <MMClips>0</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12</vt:i4>
      </vt:variant>
    </vt:vector>
  </HeadingPairs>
  <TitlesOfParts>
    <vt:vector size="16" baseType="lpstr">
      <vt:lpstr>Aharoni</vt:lpstr>
      <vt:lpstr>Arial</vt:lpstr>
      <vt:lpstr>Calibri</vt:lpstr>
      <vt:lpstr>Office Theme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Jochem Schipper</dc:creator>
  <cp:lastModifiedBy>Sales Elmarc</cp:lastModifiedBy>
  <cp:revision>434</cp:revision>
  <cp:lastPrinted>2016-07-22T07:34:58Z</cp:lastPrinted>
  <dcterms:created xsi:type="dcterms:W3CDTF">2014-08-29T20:05:45Z</dcterms:created>
  <dcterms:modified xsi:type="dcterms:W3CDTF">2016-08-10T07:33:24Z</dcterms:modified>
</cp:coreProperties>
</file>