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62" r:id="rId4"/>
    <p:sldId id="263" r:id="rId5"/>
    <p:sldId id="274" r:id="rId6"/>
    <p:sldId id="260" r:id="rId7"/>
    <p:sldId id="265" r:id="rId8"/>
    <p:sldId id="257" r:id="rId9"/>
    <p:sldId id="258" r:id="rId10"/>
    <p:sldId id="259" r:id="rId11"/>
    <p:sldId id="261" r:id="rId12"/>
    <p:sldId id="264" r:id="rId13"/>
  </p:sldIdLst>
  <p:sldSz cx="12192000" cy="6858000"/>
  <p:notesSz cx="6807200" cy="99393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2B"/>
    <a:srgbClr val="F065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581F-15FB-41C0-B9EF-7F4DDB32F6EA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7EDFA-69F2-4607-8659-6AFF9249C6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83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0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23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29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3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2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3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7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7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6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87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28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3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5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35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5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51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8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4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53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93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/>
              <a:t>29-7-2016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3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29-7-2016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2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png"/><Relationship Id="rId5" Type="http://schemas.openxmlformats.org/officeDocument/2006/relationships/image" Target="../media/image19.tiff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jpeg"/><Relationship Id="rId5" Type="http://schemas.openxmlformats.org/officeDocument/2006/relationships/image" Target="../media/image29.jpeg"/><Relationship Id="rId10" Type="http://schemas.openxmlformats.org/officeDocument/2006/relationships/image" Target="../media/image16.png"/><Relationship Id="rId4" Type="http://schemas.openxmlformats.org/officeDocument/2006/relationships/image" Target="../media/image28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7264" y="3384288"/>
            <a:ext cx="8915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</a:t>
            </a:r>
          </a:p>
          <a:p>
            <a: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 portable Lifestyle Video Camera</a:t>
            </a:r>
            <a:b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Brilliant motion video with 2.5K at 30 fps and 138° field of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view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video streaming to Hubble Cloud and YouTube with integrated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Wi-Fi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Vlogging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Camera</a:t>
            </a: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VerveCam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 with photo/video editing and social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video formats including photos, time lapse, loops, slow motion and cinematic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trailers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it 30m deep with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included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IP67 water proof sports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case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accessories included for every activity 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pic>
        <p:nvPicPr>
          <p:cNvPr id="4098" name="Picture 2" descr="VERVE 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" y="0"/>
            <a:ext cx="1670013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verve.life/images/2016/01/06/New-VerveCam-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6933" y="129472"/>
            <a:ext cx="1378058" cy="37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verve.life/images/2016/01/05/img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46" y="1388407"/>
            <a:ext cx="1705609" cy="23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10004955" y="268074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RRP €199,99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9978" y="3400555"/>
            <a:ext cx="1187406" cy="22705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8414" y="3384288"/>
            <a:ext cx="1259299" cy="2303118"/>
          </a:xfrm>
          <a:prstGeom prst="rect">
            <a:avLst/>
          </a:prstGeom>
        </p:spPr>
      </p:pic>
      <p:pic>
        <p:nvPicPr>
          <p:cNvPr id="410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329953" y="4352115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UNLIMITED </a:t>
            </a:r>
            <a:endParaRPr lang="nl-NL" sz="28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221357" y="4878106"/>
            <a:ext cx="242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FREEDOM</a:t>
            </a:r>
            <a:endParaRPr lang="nl-NL" sz="28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567528" y="5429333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</a:t>
            </a:r>
            <a:endParaRPr lang="nl-NL" sz="3200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513745" y="1767639"/>
            <a:ext cx="3256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ENJOY LIFE</a:t>
            </a:r>
            <a:b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SERIOUSLY</a:t>
            </a:r>
            <a:endParaRPr lang="nl-NL" sz="28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052856" y="479928"/>
            <a:ext cx="378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367340" y="997797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 MUSIC</a:t>
            </a:r>
          </a:p>
        </p:txBody>
      </p:sp>
      <p:sp>
        <p:nvSpPr>
          <p:cNvPr id="11" name="Rechthoek 10"/>
          <p:cNvSpPr/>
          <p:nvPr/>
        </p:nvSpPr>
        <p:spPr>
          <a:xfrm>
            <a:off x="286091" y="2084803"/>
            <a:ext cx="4869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 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583991" y="4352115"/>
            <a:ext cx="3462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SWEAT</a:t>
            </a:r>
          </a:p>
          <a:p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WATERPROOF</a:t>
            </a:r>
            <a:endParaRPr lang="nl-NL" sz="3200" b="1" dirty="0" smtClean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2150152" y="6222005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285988" y="1767639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3235115" y="2932469"/>
            <a:ext cx="5422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</a:t>
            </a:r>
            <a:r>
              <a:rPr lang="nl-NL" sz="66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YOU!</a:t>
            </a:r>
            <a:endParaRPr lang="nl-NL" sz="66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rve.life/images/Verve-Life-Logo-D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63252"/>
            <a:ext cx="7150344" cy="23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9352629" y="6229349"/>
            <a:ext cx="267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</a:t>
            </a:r>
            <a:r>
              <a:rPr lang="nl-NL" b="1" dirty="0" err="1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Elmarc</a:t>
            </a:r>
            <a:endParaRPr lang="nl-NL" b="1" dirty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95324" y="1133267"/>
            <a:ext cx="70830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nl-NL" sz="36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endParaRPr lang="nl-NL" sz="3600" b="1" dirty="0" smtClean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listeners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Male /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Female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18 - 35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lifestyle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Above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interest in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streaming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apps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smartphone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Headphones are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carefully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chosen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087" y="2709716"/>
            <a:ext cx="775332" cy="64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067"/>
          <p:cNvSpPr txBox="1"/>
          <p:nvPr/>
        </p:nvSpPr>
        <p:spPr>
          <a:xfrm>
            <a:off x="36293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Wire Free, 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Performance</a:t>
            </a:r>
          </a:p>
        </p:txBody>
      </p:sp>
      <p:sp>
        <p:nvSpPr>
          <p:cNvPr id="25" name="Shape 2069"/>
          <p:cNvSpPr txBox="1"/>
          <p:nvPr/>
        </p:nvSpPr>
        <p:spPr>
          <a:xfrm>
            <a:off x="5935013" y="4052338"/>
            <a:ext cx="2773967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Everyday</a:t>
            </a:r>
          </a:p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Durability</a:t>
            </a:r>
          </a:p>
          <a:p>
            <a:pPr algn="ctr"/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  <a:p>
            <a:pPr algn="ctr"/>
            <a:r>
              <a:rPr lang="en-US" sz="1500" b="1" i="1" dirty="0">
                <a:solidFill>
                  <a:srgbClr val="666666"/>
                </a:solidFill>
                <a:latin typeface="MotoSans-Light"/>
                <a:cs typeface="MotoSans-Light"/>
              </a:rPr>
              <a:t>(Sweat, Water </a:t>
            </a:r>
            <a:r>
              <a:rPr lang="en-US" sz="1500" b="1" i="1" dirty="0" smtClean="0">
                <a:solidFill>
                  <a:srgbClr val="666666"/>
                </a:solidFill>
                <a:latin typeface="MotoSans-Light"/>
                <a:cs typeface="MotoSans-Light"/>
              </a:rPr>
              <a:t>Proof)</a:t>
            </a:r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sp>
        <p:nvSpPr>
          <p:cNvPr id="26" name="Shape 2070"/>
          <p:cNvSpPr txBox="1"/>
          <p:nvPr/>
        </p:nvSpPr>
        <p:spPr>
          <a:xfrm>
            <a:off x="3199769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Stunning Design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Fit</a:t>
            </a:r>
          </a:p>
        </p:txBody>
      </p:sp>
      <p:sp>
        <p:nvSpPr>
          <p:cNvPr id="27" name="Shape 2071"/>
          <p:cNvSpPr txBox="1"/>
          <p:nvPr/>
        </p:nvSpPr>
        <p:spPr>
          <a:xfrm>
            <a:off x="873936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Always connected</a:t>
            </a:r>
            <a:endParaRPr lang="en" b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pic>
        <p:nvPicPr>
          <p:cNvPr id="28" name="Shape 20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653" y="2581019"/>
            <a:ext cx="2208177" cy="98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C:\binatone V2\_Marketing\Presentation\photos\Hubble connected logov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91" y="2772845"/>
            <a:ext cx="1920135" cy="7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Shape 2073"/>
          <p:cNvGrpSpPr/>
          <p:nvPr/>
        </p:nvGrpSpPr>
        <p:grpSpPr>
          <a:xfrm>
            <a:off x="3687612" y="2581019"/>
            <a:ext cx="1427682" cy="1505799"/>
            <a:chOff x="-352287" y="1256575"/>
            <a:chExt cx="4524300" cy="4770125"/>
          </a:xfrm>
        </p:grpSpPr>
        <p:pic>
          <p:nvPicPr>
            <p:cNvPr id="31" name="Shape 20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52287" y="2188200"/>
              <a:ext cx="4524300" cy="38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20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41553" y="1256575"/>
              <a:ext cx="1503899" cy="192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207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858552" y="2112114"/>
              <a:ext cx="1667400" cy="2404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841" y="327450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b="1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r>
              <a:rPr lang="nl-NL" sz="3600" b="1" dirty="0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endParaRPr lang="nl-NL" sz="3600" b="1" dirty="0">
              <a:solidFill>
                <a:srgbClr val="F065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3666" y="4872290"/>
            <a:ext cx="10515600" cy="170974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of 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Waterproof</a:t>
            </a: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intergrated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Compatible</a:t>
            </a:r>
          </a:p>
        </p:txBody>
      </p:sp>
      <p:pic>
        <p:nvPicPr>
          <p:cNvPr id="1026" name="Picture 2" descr="http://images.fonearena.com/blog/wp-content/uploads/2016/02/Motorola-VerveLife-accessor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1711300"/>
            <a:ext cx="4148392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695543" y="5766583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10083791" y="4926417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1496"/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5441" y="4404194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pp.hubbleconnected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0" y="1031135"/>
            <a:ext cx="1509642" cy="7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43" y="4297966"/>
            <a:ext cx="1870750" cy="133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54" t="9123" r="2965" b="2793"/>
          <a:stretch/>
        </p:blipFill>
        <p:spPr>
          <a:xfrm>
            <a:off x="7996119" y="314037"/>
            <a:ext cx="1232650" cy="2189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143" y="2712419"/>
            <a:ext cx="1857534" cy="1385454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57360" y="1789549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</a:t>
            </a:r>
            <a:r>
              <a:rPr lang="nl-NL" sz="32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Equalizer</a:t>
            </a: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 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detection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Pass-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Audio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lost headset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settings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s://lh4.ggpht.com/vQ4pMYUTVhO0_xv5Rp1_JS1h1KK-Yc_Cg0vPr-SXmhS-D-US2HBh6SAXLpXAiXnRHf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43" y="314038"/>
            <a:ext cx="1231322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9"/>
          <a:srcRect l="6063" t="5624" r="5213" b="5490"/>
          <a:stretch/>
        </p:blipFill>
        <p:spPr>
          <a:xfrm>
            <a:off x="6229853" y="3143398"/>
            <a:ext cx="1244012" cy="21847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/>
          <a:srcRect l="5691" t="4352" r="6363" b="5593"/>
          <a:stretch/>
        </p:blipFill>
        <p:spPr>
          <a:xfrm>
            <a:off x="9773950" y="314037"/>
            <a:ext cx="1223274" cy="218901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1"/>
          <a:srcRect l="5210" t="4977" r="5790" b="5345"/>
          <a:stretch/>
        </p:blipFill>
        <p:spPr>
          <a:xfrm>
            <a:off x="7978417" y="3143398"/>
            <a:ext cx="1250352" cy="2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erve.life/images/2016/01/02/verve-ones-plu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93" y="639119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.graphiq.com/sites/default/files/805/media/images/_781094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650" y="4018675"/>
            <a:ext cx="1022682" cy="7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ssets.entrepreneur.com/slideshow/20160226145834-10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65" y="1753316"/>
            <a:ext cx="2841634" cy="18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548831" y="1786534"/>
            <a:ext cx="5476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Powerbank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system time of 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min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Charging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calls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48831" y="4168249"/>
            <a:ext cx="3236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" descr="http://verve.life/images/2016/01/02/verve-ones-plus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"/>
          <a:stretch/>
        </p:blipFill>
        <p:spPr bwMode="auto">
          <a:xfrm>
            <a:off x="7078055" y="639119"/>
            <a:ext cx="181888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44" y="3489373"/>
            <a:ext cx="1789090" cy="178909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1" y="1905463"/>
            <a:ext cx="2113212" cy="2113212"/>
          </a:xfrm>
          <a:prstGeom prst="rect">
            <a:avLst/>
          </a:prstGeom>
        </p:spPr>
      </p:pic>
      <p:sp>
        <p:nvSpPr>
          <p:cNvPr id="24" name="Rechthoek 23"/>
          <p:cNvSpPr/>
          <p:nvPr/>
        </p:nvSpPr>
        <p:spPr>
          <a:xfrm>
            <a:off x="7287097" y="500201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€199,99</a:t>
            </a: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9797206" y="498715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€249,99</a:t>
            </a:r>
          </a:p>
        </p:txBody>
      </p:sp>
      <p:pic>
        <p:nvPicPr>
          <p:cNvPr id="20" name="Shape 1496"/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455" y="6389904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548831" y="57343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74" y="1719520"/>
            <a:ext cx="783508" cy="1883250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2182" y="1719520"/>
            <a:ext cx="2037898" cy="8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verve.life/images/2016/01/02/VERVE_RIDER_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"/>
          <a:stretch/>
        </p:blipFill>
        <p:spPr bwMode="auto">
          <a:xfrm>
            <a:off x="6313866" y="720059"/>
            <a:ext cx="182245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ve.life/images/2016/01/02/VERVE_RIDER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09" y="720059"/>
            <a:ext cx="19812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53" y="1543584"/>
            <a:ext cx="2221740" cy="222174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21" y="1564995"/>
            <a:ext cx="2632674" cy="19271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52" y="3953201"/>
            <a:ext cx="1218243" cy="947793"/>
          </a:xfrm>
          <a:prstGeom prst="rect">
            <a:avLst/>
          </a:prstGeom>
        </p:spPr>
      </p:pic>
      <p:pic>
        <p:nvPicPr>
          <p:cNvPr id="6148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65" y="3766379"/>
            <a:ext cx="695158" cy="1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4973" y="3765324"/>
            <a:ext cx="753468" cy="11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368597" y="396259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Rider+</a:t>
            </a:r>
            <a:endParaRPr lang="nl-NL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extra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8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get a perfect fit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59373" y="1177685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Rider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Neckbud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headphones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comfort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Vibrate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otifications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97" y="3520766"/>
            <a:ext cx="1812187" cy="138813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7652" y="3520766"/>
            <a:ext cx="1797005" cy="1388135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6621232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€79,99</a:t>
            </a:r>
          </a:p>
        </p:txBody>
      </p:sp>
      <p:sp>
        <p:nvSpPr>
          <p:cNvPr id="20" name="Rechthoek 19"/>
          <p:cNvSpPr/>
          <p:nvPr/>
        </p:nvSpPr>
        <p:spPr>
          <a:xfrm>
            <a:off x="9569421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€99,99</a:t>
            </a:r>
          </a:p>
        </p:txBody>
      </p:sp>
      <p:pic>
        <p:nvPicPr>
          <p:cNvPr id="18" name="Shape 1496"/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27" y="6301460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46577" y="5769330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32" y="5768053"/>
            <a:ext cx="2505694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VE LOOP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362441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RVE LOOP+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/>
        </p:blipFill>
        <p:spPr bwMode="auto">
          <a:xfrm>
            <a:off x="7108899" y="362441"/>
            <a:ext cx="1805896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396526" y="316466"/>
            <a:ext cx="66732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Loop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Superlight,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 impact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activties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noise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echo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cancellation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6526" y="3830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Loop+</a:t>
            </a: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6" b="1"/>
          <a:stretch/>
        </p:blipFill>
        <p:spPr>
          <a:xfrm>
            <a:off x="9519638" y="1025158"/>
            <a:ext cx="1461606" cy="231645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6480" y="3388954"/>
            <a:ext cx="1228134" cy="1748726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8613" y="3393672"/>
            <a:ext cx="1182876" cy="1619135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86" y="962517"/>
            <a:ext cx="3115470" cy="2388527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32299"/>
          <a:stretch/>
        </p:blipFill>
        <p:spPr>
          <a:xfrm>
            <a:off x="11059423" y="1284630"/>
            <a:ext cx="709394" cy="181041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r="34454"/>
          <a:stretch/>
        </p:blipFill>
        <p:spPr>
          <a:xfrm>
            <a:off x="8396315" y="1310611"/>
            <a:ext cx="568056" cy="1793861"/>
          </a:xfrm>
          <a:prstGeom prst="rect">
            <a:avLst/>
          </a:prstGeom>
        </p:spPr>
      </p:pic>
      <p:sp>
        <p:nvSpPr>
          <p:cNvPr id="29" name="Rechthoek 28"/>
          <p:cNvSpPr/>
          <p:nvPr/>
        </p:nvSpPr>
        <p:spPr>
          <a:xfrm>
            <a:off x="7447588" y="5228453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€69,99</a:t>
            </a:r>
          </a:p>
        </p:txBody>
      </p:sp>
      <p:sp>
        <p:nvSpPr>
          <p:cNvPr id="31" name="Rechthoek 30"/>
          <p:cNvSpPr/>
          <p:nvPr/>
        </p:nvSpPr>
        <p:spPr>
          <a:xfrm>
            <a:off x="9992590" y="5224762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€89,99</a:t>
            </a:r>
          </a:p>
        </p:txBody>
      </p:sp>
      <p:pic>
        <p:nvPicPr>
          <p:cNvPr id="15" name="Shape 1496"/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09" y="6265828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4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6104</TotalTime>
  <Words>289</Words>
  <Application>Microsoft Office PowerPoint</Application>
  <PresentationFormat>Breedbeeld</PresentationFormat>
  <Paragraphs>95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MotoSans-Light</vt:lpstr>
      <vt:lpstr>open sans</vt:lpstr>
      <vt:lpstr>Kantoorthema</vt:lpstr>
      <vt:lpstr>2_Kantoorthema</vt:lpstr>
      <vt:lpstr>PowerPoint-presentatie</vt:lpstr>
      <vt:lpstr>PowerPoint-presentatie</vt:lpstr>
      <vt:lpstr>PowerPoint-presentatie</vt:lpstr>
      <vt:lpstr>PowerPoint-presentatie</vt:lpstr>
      <vt:lpstr>THE NEXT STEP IN               Sports music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Sales Elmarc</dc:creator>
  <cp:lastModifiedBy>Sales Elmarc</cp:lastModifiedBy>
  <cp:revision>66</cp:revision>
  <dcterms:created xsi:type="dcterms:W3CDTF">2016-04-21T20:40:22Z</dcterms:created>
  <dcterms:modified xsi:type="dcterms:W3CDTF">2016-08-01T12:35:25Z</dcterms:modified>
</cp:coreProperties>
</file>